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2B364-B560-403D-BA6A-2C51DF14048C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ACDA-BC16-4952-9D98-33B1FA55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5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Session 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232DF-F96E-420C-AFB6-A32BE01752B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77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students are worried about acid attacks it might be worth mentioning that life sentences can now be given for these. See article below</a:t>
            </a:r>
          </a:p>
          <a:p>
            <a:r>
              <a:rPr lang="en-GB" dirty="0"/>
              <a:t>https://www.theguardian.com/world/2017/aug/04/people-who-carry-out-life-changing-acid-attacks-face-life-sentences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232DF-F96E-420C-AFB6-A32BE01752B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24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https://www.herts.police.uk/pdf/young_people_staying_safe.pdf</a:t>
            </a:r>
          </a:p>
          <a:p>
            <a:r>
              <a:rPr lang="en-GB" dirty="0"/>
              <a:t>https://www.herts.police.uk/pdf/young_people_think_b4_u_act.pdf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232DF-F96E-420C-AFB6-A32BE01752B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44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students want to see numbers of people killed by terrorism in perspective then follow this link: http://www.telegraph.co.uk/news/0/many-people-killed-terrorist-attacks-uk/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232DF-F96E-420C-AFB6-A32BE01752B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62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6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3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2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7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3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8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5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9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9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6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New Powerpoint slide_Oct2011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847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73796" cy="6858000"/>
          </a:xfrm>
          <a:prstGeom prst="rect">
            <a:avLst/>
          </a:prstGeom>
          <a:solidFill>
            <a:srgbClr val="66CCFF">
              <a:alpha val="91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2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pendent.co.uk/news/health/the-things-most-likely-to-kill-you-in-one-infographic-a7747386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260648"/>
            <a:ext cx="8640960" cy="659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Thank you for downloading this resource pack which contains slides to facilitate 17 sessions covering the following themes: </a:t>
            </a:r>
            <a:br>
              <a:rPr lang="en-GB" dirty="0" smtClean="0"/>
            </a:br>
            <a:endParaRPr lang="en-GB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London Identity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E-Safety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Bullying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Discrimination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Exploitation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Hate crime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Cults and extremism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Sex and the media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Abuse and relationships</a:t>
            </a:r>
            <a:br>
              <a:rPr lang="en-GB" sz="2000" dirty="0" smtClean="0"/>
            </a:br>
            <a:endParaRPr lang="en-GB" dirty="0" smtClean="0"/>
          </a:p>
          <a:p>
            <a:r>
              <a:rPr lang="en-GB" dirty="0" smtClean="0"/>
              <a:t>Teachers are encouraged to review the slides, notes and videos in advance of each session to ensure they are comfortable with the themes and potential questions that might arise.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52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2D3111D3-085E-49E1-8E79-6D2F9B445E50}"/>
              </a:ext>
            </a:extLst>
          </p:cNvPr>
          <p:cNvSpPr txBox="1">
            <a:spLocks/>
          </p:cNvSpPr>
          <p:nvPr/>
        </p:nvSpPr>
        <p:spPr>
          <a:xfrm>
            <a:off x="256187" y="116632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Week 1 Session 2: Staying safe in society </a:t>
            </a:r>
          </a:p>
        </p:txBody>
      </p:sp>
    </p:spTree>
    <p:extLst>
      <p:ext uri="{BB962C8B-B14F-4D97-AF65-F5344CB8AC3E}">
        <p14:creationId xmlns:p14="http://schemas.microsoft.com/office/powerpoint/2010/main" val="382205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38D4975E-541D-47E1-9215-E5462F27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668138" cy="806307"/>
          </a:xfr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+mn-lt"/>
              </a:rPr>
              <a:t>What things are concerning about living in London?</a:t>
            </a:r>
          </a:p>
        </p:txBody>
      </p:sp>
      <p:pic>
        <p:nvPicPr>
          <p:cNvPr id="3074" name="Picture 2" descr="http://blog.wallstreetsurvivor.com/wp-content/uploads/bad_news_headlines.gif">
            <a:extLst>
              <a:ext uri="{FF2B5EF4-FFF2-40B4-BE49-F238E27FC236}">
                <a16:creationId xmlns:a16="http://schemas.microsoft.com/office/drawing/2014/main" id="{B8E02372-D081-4DE1-9629-22411EFA7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57" y="1196752"/>
            <a:ext cx="7776864" cy="518457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7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74C78F50-BEBF-432A-8667-A2528D6DA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668138" cy="806307"/>
          </a:xfr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+mn-lt"/>
              </a:rPr>
              <a:t>How safe is it being a teenager in London?</a:t>
            </a:r>
          </a:p>
        </p:txBody>
      </p:sp>
      <p:pic>
        <p:nvPicPr>
          <p:cNvPr id="5122" name="Picture 2" descr="Image result for gang london headlines">
            <a:extLst>
              <a:ext uri="{FF2B5EF4-FFF2-40B4-BE49-F238E27FC236}">
                <a16:creationId xmlns:a16="http://schemas.microsoft.com/office/drawing/2014/main" id="{C2809CB6-9F45-4C56-B9D9-213335F1C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4"/>
          <a:stretch/>
        </p:blipFill>
        <p:spPr bwMode="auto">
          <a:xfrm>
            <a:off x="26842" y="1124744"/>
            <a:ext cx="2543112" cy="302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298869-9F19-4F91-AD31-2CD29ABF6A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13" t="20601" r="35038" b="10801"/>
          <a:stretch/>
        </p:blipFill>
        <p:spPr>
          <a:xfrm>
            <a:off x="5930050" y="1124744"/>
            <a:ext cx="3213949" cy="3028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56707B-4631-45D4-9F3F-810D092134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13" t="14240" r="35038" b="16401"/>
          <a:stretch/>
        </p:blipFill>
        <p:spPr>
          <a:xfrm>
            <a:off x="896875" y="4250739"/>
            <a:ext cx="2739021" cy="2609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8449CD-29C2-4077-BAD3-A2E9D34BCB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375" t="33270" r="42913" b="9400"/>
          <a:stretch/>
        </p:blipFill>
        <p:spPr>
          <a:xfrm>
            <a:off x="2878420" y="1124743"/>
            <a:ext cx="2884313" cy="3028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8E1F26-2BA5-4FB5-BB29-508CF2BE2F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200" t="12200" r="38188" b="22001"/>
          <a:stretch/>
        </p:blipFill>
        <p:spPr>
          <a:xfrm>
            <a:off x="4605535" y="4250739"/>
            <a:ext cx="3498012" cy="2609628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C77B3392-47CC-4310-A4FE-ECA10FA54117}"/>
              </a:ext>
            </a:extLst>
          </p:cNvPr>
          <p:cNvSpPr txBox="1">
            <a:spLocks/>
          </p:cNvSpPr>
          <p:nvPr/>
        </p:nvSpPr>
        <p:spPr>
          <a:xfrm>
            <a:off x="251520" y="3592641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How do these headlines make you feel?</a:t>
            </a:r>
          </a:p>
        </p:txBody>
      </p:sp>
    </p:spTree>
    <p:extLst>
      <p:ext uri="{BB962C8B-B14F-4D97-AF65-F5344CB8AC3E}">
        <p14:creationId xmlns:p14="http://schemas.microsoft.com/office/powerpoint/2010/main" val="27209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1DA21-30E6-4321-A267-D3118C5D1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856" y="1268760"/>
            <a:ext cx="3168352" cy="57606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Gang violence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Robbery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Acid attacks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Terrorism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Hate crimes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67AE7C85-2D79-47EA-844D-65BB5D43535A}"/>
              </a:ext>
            </a:extLst>
          </p:cNvPr>
          <p:cNvSpPr txBox="1">
            <a:spLocks/>
          </p:cNvSpPr>
          <p:nvPr/>
        </p:nvSpPr>
        <p:spPr>
          <a:xfrm>
            <a:off x="237931" y="301961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Mark on the sheets how you would judge yourself to feel about each of the following issues.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26619A-6E20-46AE-9CA0-B3B7BE2E2DE5}"/>
              </a:ext>
            </a:extLst>
          </p:cNvPr>
          <p:cNvCxnSpPr/>
          <p:nvPr/>
        </p:nvCxnSpPr>
        <p:spPr>
          <a:xfrm>
            <a:off x="827584" y="2276872"/>
            <a:ext cx="7632848" cy="0"/>
          </a:xfrm>
          <a:prstGeom prst="line">
            <a:avLst/>
          </a:prstGeom>
          <a:ln w="88900">
            <a:solidFill>
              <a:srgbClr val="FFFF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FC94EF-283D-4F72-8B36-7A8AE9C5F312}"/>
              </a:ext>
            </a:extLst>
          </p:cNvPr>
          <p:cNvCxnSpPr/>
          <p:nvPr/>
        </p:nvCxnSpPr>
        <p:spPr>
          <a:xfrm>
            <a:off x="827584" y="3429000"/>
            <a:ext cx="7632848" cy="0"/>
          </a:xfrm>
          <a:prstGeom prst="line">
            <a:avLst/>
          </a:prstGeom>
          <a:ln w="88900">
            <a:solidFill>
              <a:srgbClr val="FFFF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12CE76-BC05-44D3-B824-61B74A909C2D}"/>
              </a:ext>
            </a:extLst>
          </p:cNvPr>
          <p:cNvCxnSpPr/>
          <p:nvPr/>
        </p:nvCxnSpPr>
        <p:spPr>
          <a:xfrm>
            <a:off x="827584" y="4653136"/>
            <a:ext cx="7632848" cy="0"/>
          </a:xfrm>
          <a:prstGeom prst="line">
            <a:avLst/>
          </a:prstGeom>
          <a:ln w="88900">
            <a:solidFill>
              <a:srgbClr val="FFFF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2942E-7FFB-4BAA-B158-7AB59A471F7E}"/>
              </a:ext>
            </a:extLst>
          </p:cNvPr>
          <p:cNvCxnSpPr/>
          <p:nvPr/>
        </p:nvCxnSpPr>
        <p:spPr>
          <a:xfrm>
            <a:off x="827584" y="5733256"/>
            <a:ext cx="7632848" cy="0"/>
          </a:xfrm>
          <a:prstGeom prst="line">
            <a:avLst/>
          </a:prstGeom>
          <a:ln w="88900">
            <a:solidFill>
              <a:srgbClr val="FFFF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965F06-22EE-4C4F-AB12-DA47852475EB}"/>
              </a:ext>
            </a:extLst>
          </p:cNvPr>
          <p:cNvCxnSpPr/>
          <p:nvPr/>
        </p:nvCxnSpPr>
        <p:spPr>
          <a:xfrm>
            <a:off x="827584" y="6741368"/>
            <a:ext cx="7632848" cy="0"/>
          </a:xfrm>
          <a:prstGeom prst="line">
            <a:avLst/>
          </a:prstGeom>
          <a:ln w="88900">
            <a:solidFill>
              <a:srgbClr val="FFFF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6">
            <a:extLst>
              <a:ext uri="{FF2B5EF4-FFF2-40B4-BE49-F238E27FC236}">
                <a16:creationId xmlns:a16="http://schemas.microsoft.com/office/drawing/2014/main" id="{11D533FC-D979-4C4C-9200-70B98CE63A69}"/>
              </a:ext>
            </a:extLst>
          </p:cNvPr>
          <p:cNvSpPr txBox="1">
            <a:spLocks/>
          </p:cNvSpPr>
          <p:nvPr/>
        </p:nvSpPr>
        <p:spPr>
          <a:xfrm rot="16200000">
            <a:off x="-1685532" y="4106423"/>
            <a:ext cx="3982630" cy="61156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Not at all concerned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13613304-2D53-4C0E-9260-60A4F6327E8E}"/>
              </a:ext>
            </a:extLst>
          </p:cNvPr>
          <p:cNvSpPr txBox="1">
            <a:spLocks/>
          </p:cNvSpPr>
          <p:nvPr/>
        </p:nvSpPr>
        <p:spPr>
          <a:xfrm rot="5400000">
            <a:off x="6846905" y="4106423"/>
            <a:ext cx="3982630" cy="61156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Very concerned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6C92E3-94C1-4D51-B5CF-5148D5A75848}"/>
              </a:ext>
            </a:extLst>
          </p:cNvPr>
          <p:cNvGrpSpPr/>
          <p:nvPr/>
        </p:nvGrpSpPr>
        <p:grpSpPr>
          <a:xfrm>
            <a:off x="2413792" y="2036133"/>
            <a:ext cx="526704" cy="520533"/>
            <a:chOff x="804936" y="1432303"/>
            <a:chExt cx="526704" cy="5205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0FEB864-42EE-4FA7-A929-33EE5072617A}"/>
                </a:ext>
              </a:extLst>
            </p:cNvPr>
            <p:cNvCxnSpPr/>
            <p:nvPr/>
          </p:nvCxnSpPr>
          <p:spPr>
            <a:xfrm>
              <a:off x="827584" y="1484784"/>
              <a:ext cx="504056" cy="432048"/>
            </a:xfrm>
            <a:prstGeom prst="line">
              <a:avLst/>
            </a:prstGeom>
            <a:ln w="63500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31365DD-9291-4DA8-82F4-8803D9D89B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4936" y="1432303"/>
              <a:ext cx="504052" cy="520533"/>
            </a:xfrm>
            <a:prstGeom prst="line">
              <a:avLst/>
            </a:prstGeom>
            <a:ln w="63500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886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9E7C040A-D7C4-489B-ABCC-E78EB5E457BB}"/>
              </a:ext>
            </a:extLst>
          </p:cNvPr>
          <p:cNvSpPr txBox="1">
            <a:spLocks/>
          </p:cNvSpPr>
          <p:nvPr/>
        </p:nvSpPr>
        <p:spPr>
          <a:xfrm>
            <a:off x="251520" y="188640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What can you do to stay safe?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ABCB0-E5D9-429A-A883-774B41440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" t="22400" r="2602" b="11801"/>
          <a:stretch/>
        </p:blipFill>
        <p:spPr>
          <a:xfrm>
            <a:off x="-24816" y="2047015"/>
            <a:ext cx="9187139" cy="3528392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4648D28A-1E3A-4FE2-9AF9-51559194E80B}"/>
              </a:ext>
            </a:extLst>
          </p:cNvPr>
          <p:cNvSpPr txBox="1">
            <a:spLocks/>
          </p:cNvSpPr>
          <p:nvPr/>
        </p:nvSpPr>
        <p:spPr>
          <a:xfrm>
            <a:off x="265651" y="1120735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Read the police leaflet.</a:t>
            </a:r>
          </a:p>
          <a:p>
            <a:endParaRPr lang="en-GB" sz="2800" b="1" kern="0" dirty="0">
              <a:latin typeface="+mn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DF5A44-14E8-433F-9DA2-811A5A5B6CF4}"/>
              </a:ext>
            </a:extLst>
          </p:cNvPr>
          <p:cNvSpPr txBox="1">
            <a:spLocks/>
          </p:cNvSpPr>
          <p:nvPr/>
        </p:nvSpPr>
        <p:spPr>
          <a:xfrm>
            <a:off x="224678" y="5821168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Is this good advice?</a:t>
            </a:r>
          </a:p>
          <a:p>
            <a:r>
              <a:rPr lang="en-GB" sz="2800" b="1" kern="0" dirty="0">
                <a:latin typeface="+mn-lt"/>
              </a:rPr>
              <a:t>What else could you add?</a:t>
            </a:r>
          </a:p>
          <a:p>
            <a:endParaRPr lang="en-GB" sz="2800" b="1" kern="0" dirty="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E22106-A9E9-4D97-A764-BF78FC53C432}"/>
              </a:ext>
            </a:extLst>
          </p:cNvPr>
          <p:cNvGrpSpPr/>
          <p:nvPr/>
        </p:nvGrpSpPr>
        <p:grpSpPr>
          <a:xfrm>
            <a:off x="2483768" y="1268760"/>
            <a:ext cx="4464496" cy="4315679"/>
            <a:chOff x="2483768" y="1268760"/>
            <a:chExt cx="4464496" cy="4315679"/>
          </a:xfrm>
        </p:grpSpPr>
        <p:pic>
          <p:nvPicPr>
            <p:cNvPr id="9" name="Picture 2" descr="http://www.clker.com/cliparts/f/e/2/a/121544133777015419lemmling_Blank_sticky_note.svg.med.png">
              <a:extLst>
                <a:ext uri="{FF2B5EF4-FFF2-40B4-BE49-F238E27FC236}">
                  <a16:creationId xmlns:a16="http://schemas.microsoft.com/office/drawing/2014/main" id="{0EB1BC5D-35E8-4810-9425-E5424001E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83768" y="1268760"/>
              <a:ext cx="4464496" cy="4315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BC7F00-7EAA-4C0A-8ED7-7A86D4813064}"/>
                </a:ext>
              </a:extLst>
            </p:cNvPr>
            <p:cNvSpPr txBox="1"/>
            <p:nvPr/>
          </p:nvSpPr>
          <p:spPr>
            <a:xfrm rot="21051303">
              <a:off x="2896828" y="2380049"/>
              <a:ext cx="357941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Think of 3 pieces of advice you would give to someone in year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731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367BFABE-207B-4DFC-A75D-620FE69FEC5A}"/>
              </a:ext>
            </a:extLst>
          </p:cNvPr>
          <p:cNvSpPr txBox="1">
            <a:spLocks/>
          </p:cNvSpPr>
          <p:nvPr/>
        </p:nvSpPr>
        <p:spPr>
          <a:xfrm>
            <a:off x="251520" y="14469"/>
            <a:ext cx="8668138" cy="115212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Whilst we need to be aware of potential dangers, we should keep them in perspective. There’s a difference between being aware and alarmed</a:t>
            </a:r>
          </a:p>
        </p:txBody>
      </p:sp>
      <p:pic>
        <p:nvPicPr>
          <p:cNvPr id="3074" name="Picture 2" descr="death-1.png">
            <a:hlinkClick r:id="rId3"/>
            <a:extLst>
              <a:ext uri="{FF2B5EF4-FFF2-40B4-BE49-F238E27FC236}">
                <a16:creationId xmlns:a16="http://schemas.microsoft.com/office/drawing/2014/main" id="{751E2586-C3E7-45C6-AC85-F91FD868E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9055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D9D76504-032C-4180-AD23-5241DF9633E0}"/>
              </a:ext>
            </a:extLst>
          </p:cNvPr>
          <p:cNvSpPr txBox="1">
            <a:spLocks/>
          </p:cNvSpPr>
          <p:nvPr/>
        </p:nvSpPr>
        <p:spPr>
          <a:xfrm>
            <a:off x="251520" y="6340736"/>
            <a:ext cx="8668138" cy="47264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This shows the leading causes of death in the UK.</a:t>
            </a:r>
          </a:p>
          <a:p>
            <a:r>
              <a:rPr lang="en-GB" sz="2800" b="1" kern="0" dirty="0">
                <a:latin typeface="+mn-lt"/>
              </a:rPr>
              <a:t>We live in one of the safest countries in the world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DB6F88-700B-4F66-9F8B-5DFFA08221DE}"/>
              </a:ext>
            </a:extLst>
          </p:cNvPr>
          <p:cNvSpPr txBox="1">
            <a:spLocks/>
          </p:cNvSpPr>
          <p:nvPr/>
        </p:nvSpPr>
        <p:spPr>
          <a:xfrm>
            <a:off x="7551506" y="3284984"/>
            <a:ext cx="1368152" cy="77395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Click on the infographic for the article</a:t>
            </a:r>
          </a:p>
        </p:txBody>
      </p:sp>
    </p:spTree>
    <p:extLst>
      <p:ext uri="{BB962C8B-B14F-4D97-AF65-F5344CB8AC3E}">
        <p14:creationId xmlns:p14="http://schemas.microsoft.com/office/powerpoint/2010/main" val="2717475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241</Words>
  <Application>Microsoft Office PowerPoint</Application>
  <PresentationFormat>On-screen Show (4:3)</PresentationFormat>
  <Paragraphs>46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What things are concerning about living in London?</vt:lpstr>
      <vt:lpstr>How safe is it being a teenager in London?</vt:lpstr>
      <vt:lpstr>PowerPoint Presentation</vt:lpstr>
      <vt:lpstr>PowerPoint Presentation</vt:lpstr>
      <vt:lpstr>PowerPoint Presentation</vt:lpstr>
    </vt:vector>
  </TitlesOfParts>
  <Company>DfE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HATTON, Elyanne</dc:creator>
  <cp:lastModifiedBy>HATTON, Elyanne</cp:lastModifiedBy>
  <cp:revision>1</cp:revision>
  <dcterms:created xsi:type="dcterms:W3CDTF">2018-10-22T09:48:20Z</dcterms:created>
  <dcterms:modified xsi:type="dcterms:W3CDTF">2018-10-22T09:52:43Z</dcterms:modified>
</cp:coreProperties>
</file>