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C6D822-C966-44DB-8E7A-84D0326BAA3B}" v="28" dt="2020-03-09T13:09:10.7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312" autoAdjust="0"/>
  </p:normalViewPr>
  <p:slideViewPr>
    <p:cSldViewPr snapToGrid="0">
      <p:cViewPr varScale="1">
        <p:scale>
          <a:sx n="98" d="100"/>
          <a:sy n="98" d="100"/>
        </p:scale>
        <p:origin x="19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TTON, Elyanne" userId="a28fd01c-447b-471b-bdf6-52666c287d11" providerId="ADAL" clId="{96C6D822-C966-44DB-8E7A-84D0326BAA3B}"/>
    <pc:docChg chg="custSel modSld">
      <pc:chgData name="HATTON, Elyanne" userId="a28fd01c-447b-471b-bdf6-52666c287d11" providerId="ADAL" clId="{96C6D822-C966-44DB-8E7A-84D0326BAA3B}" dt="2020-03-09T13:09:10.719" v="8"/>
      <pc:docMkLst>
        <pc:docMk/>
      </pc:docMkLst>
      <pc:sldChg chg="addSp delSp modSp delAnim">
        <pc:chgData name="HATTON, Elyanne" userId="a28fd01c-447b-471b-bdf6-52666c287d11" providerId="ADAL" clId="{96C6D822-C966-44DB-8E7A-84D0326BAA3B}" dt="2020-03-09T13:09:10.719" v="8"/>
        <pc:sldMkLst>
          <pc:docMk/>
          <pc:sldMk cId="2035878311" sldId="260"/>
        </pc:sldMkLst>
        <pc:spChg chg="add mod">
          <ac:chgData name="HATTON, Elyanne" userId="a28fd01c-447b-471b-bdf6-52666c287d11" providerId="ADAL" clId="{96C6D822-C966-44DB-8E7A-84D0326BAA3B}" dt="2020-03-09T13:09:06.472" v="7"/>
          <ac:spMkLst>
            <pc:docMk/>
            <pc:sldMk cId="2035878311" sldId="260"/>
            <ac:spMk id="7" creationId="{BF573FB9-D63A-4B2E-8318-FE5C7E0367A1}"/>
          </ac:spMkLst>
        </pc:spChg>
        <pc:picChg chg="del">
          <ac:chgData name="HATTON, Elyanne" userId="a28fd01c-447b-471b-bdf6-52666c287d11" providerId="ADAL" clId="{96C6D822-C966-44DB-8E7A-84D0326BAA3B}" dt="2020-03-09T12:48:01.757" v="0" actId="478"/>
          <ac:picMkLst>
            <pc:docMk/>
            <pc:sldMk cId="2035878311" sldId="260"/>
            <ac:picMk id="6" creationId="{1042DFA4-D3C6-444C-9798-45CB640B3B52}"/>
          </ac:picMkLst>
        </pc:picChg>
        <pc:picChg chg="add mod">
          <ac:chgData name="HATTON, Elyanne" userId="a28fd01c-447b-471b-bdf6-52666c287d11" providerId="ADAL" clId="{96C6D822-C966-44DB-8E7A-84D0326BAA3B}" dt="2020-03-09T13:09:10.719" v="8"/>
          <ac:picMkLst>
            <pc:docMk/>
            <pc:sldMk cId="2035878311" sldId="260"/>
            <ac:picMk id="8" creationId="{03288C4E-8BF8-485F-B022-8C8EFF4E815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2B364-B560-403D-BA6A-2C51DF14048C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EACDA-BC16-4952-9D98-33B1FA557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5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https://www.childline.org.uk/info-advice/friends-relationships-sex/friends/peer-pressure/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2232DF-F96E-420C-AFB6-A32BE01752B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663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164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36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62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97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838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78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45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89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14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19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164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7C24B-C0C0-48C1-B5B5-461653B5559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New Powerpoint slide_Oct2011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847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73796" cy="6858000"/>
          </a:xfrm>
          <a:prstGeom prst="rect">
            <a:avLst/>
          </a:prstGeom>
          <a:solidFill>
            <a:srgbClr val="66CCFF">
              <a:alpha val="91000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21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47ficaYb2w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Ic_play_circle_outline_48px.sv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23528" y="260648"/>
            <a:ext cx="8640960" cy="659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Thank you for downloading this resource pack which contains slides to facilitate 17 sessions covering the following themes: </a:t>
            </a:r>
            <a:br>
              <a:rPr lang="en-GB" dirty="0"/>
            </a:br>
            <a:endParaRPr lang="en-GB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London Identity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E-Safety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Bullying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Discrimination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Exploitation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Hate crime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Cults and extremism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Sex and the media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Abuse and relationships</a:t>
            </a:r>
            <a:br>
              <a:rPr lang="en-GB" sz="2000" dirty="0"/>
            </a:br>
            <a:endParaRPr lang="en-GB" dirty="0"/>
          </a:p>
          <a:p>
            <a:r>
              <a:rPr lang="en-GB" dirty="0"/>
              <a:t>Teachers are encouraged to review the slides, notes and videos in advance of each session to ensure they are comfortable with the themes and potential questions that might arise. </a:t>
            </a:r>
          </a:p>
        </p:txBody>
      </p:sp>
    </p:spTree>
    <p:extLst>
      <p:ext uri="{BB962C8B-B14F-4D97-AF65-F5344CB8AC3E}">
        <p14:creationId xmlns:p14="http://schemas.microsoft.com/office/powerpoint/2010/main" val="850524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148CEE58-D596-410F-ACC9-418AA6C26D6C}"/>
              </a:ext>
            </a:extLst>
          </p:cNvPr>
          <p:cNvSpPr txBox="1">
            <a:spLocks/>
          </p:cNvSpPr>
          <p:nvPr/>
        </p:nvSpPr>
        <p:spPr>
          <a:xfrm>
            <a:off x="256187" y="116632"/>
            <a:ext cx="8668138" cy="80630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Week 2 Session 2: Staying safe online</a:t>
            </a:r>
          </a:p>
        </p:txBody>
      </p:sp>
    </p:spTree>
    <p:extLst>
      <p:ext uri="{BB962C8B-B14F-4D97-AF65-F5344CB8AC3E}">
        <p14:creationId xmlns:p14="http://schemas.microsoft.com/office/powerpoint/2010/main" val="488327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04A7B1-5D1F-4ADA-AD6F-889A8EC220E8}"/>
              </a:ext>
            </a:extLst>
          </p:cNvPr>
          <p:cNvSpPr txBox="1">
            <a:spLocks/>
          </p:cNvSpPr>
          <p:nvPr/>
        </p:nvSpPr>
        <p:spPr>
          <a:xfrm>
            <a:off x="683568" y="137111"/>
            <a:ext cx="7776864" cy="62759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400" kern="0" dirty="0"/>
              <a:t>In pairs: what does the term peer pressure mean?</a:t>
            </a:r>
          </a:p>
          <a:p>
            <a:endParaRPr lang="en-GB" sz="2400" kern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80525B-867C-4A24-940E-2CFB01FB58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75" t="4560" r="10625" b="24041"/>
          <a:stretch/>
        </p:blipFill>
        <p:spPr>
          <a:xfrm>
            <a:off x="0" y="1988840"/>
            <a:ext cx="9144000" cy="45372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34C1B2C-8013-4565-B977-1A2459C0609D}"/>
              </a:ext>
            </a:extLst>
          </p:cNvPr>
          <p:cNvSpPr txBox="1">
            <a:spLocks/>
          </p:cNvSpPr>
          <p:nvPr/>
        </p:nvSpPr>
        <p:spPr>
          <a:xfrm>
            <a:off x="683568" y="926726"/>
            <a:ext cx="7776864" cy="91809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400" kern="0" dirty="0"/>
              <a:t>Now think of a time you felt you were pressured into doing something you didn’t want to </a:t>
            </a:r>
          </a:p>
          <a:p>
            <a:endParaRPr lang="en-GB" sz="2400" kern="0" dirty="0"/>
          </a:p>
        </p:txBody>
      </p:sp>
    </p:spTree>
    <p:extLst>
      <p:ext uri="{BB962C8B-B14F-4D97-AF65-F5344CB8AC3E}">
        <p14:creationId xmlns:p14="http://schemas.microsoft.com/office/powerpoint/2010/main" val="378101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00628-4D2E-460C-B4E1-FE6D57080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ADAD33-0B7D-45AC-A5FF-5D76F67929C5}"/>
              </a:ext>
            </a:extLst>
          </p:cNvPr>
          <p:cNvSpPr txBox="1">
            <a:spLocks/>
          </p:cNvSpPr>
          <p:nvPr/>
        </p:nvSpPr>
        <p:spPr>
          <a:xfrm>
            <a:off x="683568" y="137111"/>
            <a:ext cx="7776864" cy="1059641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400" kern="0" dirty="0"/>
              <a:t>The following video shows dangers of peer pressure. In this instance it’s from someone online.</a:t>
            </a:r>
          </a:p>
          <a:p>
            <a:endParaRPr lang="en-GB" sz="2400" kern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F573FB9-D63A-4B2E-8318-FE5C7E0367A1}"/>
              </a:ext>
            </a:extLst>
          </p:cNvPr>
          <p:cNvSpPr txBox="1">
            <a:spLocks/>
          </p:cNvSpPr>
          <p:nvPr/>
        </p:nvSpPr>
        <p:spPr>
          <a:xfrm>
            <a:off x="646906" y="5317855"/>
            <a:ext cx="7886700" cy="111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https://www.youtube.com/watch?v=47ficaYb2wk</a:t>
            </a:r>
          </a:p>
        </p:txBody>
      </p:sp>
      <p:pic>
        <p:nvPicPr>
          <p:cNvPr id="8" name="Picture 7" descr="A close up of a logo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03288C4E-8BF8-485F-B022-8C8EFF4E8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31723" y="2597284"/>
            <a:ext cx="2480554" cy="248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78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83383-149C-47B2-B5A8-7349E715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947E0-ABED-4409-8957-485816EA0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28B8E0-1CD8-493F-B19D-868857772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" y="119675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00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lker.com/cliparts/f/e/2/a/121544133777015419lemmling_Blank_sticky_note.svg.med.png">
            <a:extLst>
              <a:ext uri="{FF2B5EF4-FFF2-40B4-BE49-F238E27FC236}">
                <a16:creationId xmlns:a16="http://schemas.microsoft.com/office/drawing/2014/main" id="{63FF7603-493F-45FB-BE71-E202DEC63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768" y="1201553"/>
            <a:ext cx="5040560" cy="487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C08342-5C7E-44FA-904A-032429B48AEF}"/>
              </a:ext>
            </a:extLst>
          </p:cNvPr>
          <p:cNvSpPr txBox="1"/>
          <p:nvPr/>
        </p:nvSpPr>
        <p:spPr>
          <a:xfrm rot="21051303">
            <a:off x="2896828" y="1641387"/>
            <a:ext cx="35794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was the most important piece of information?</a:t>
            </a:r>
          </a:p>
          <a:p>
            <a:r>
              <a:rPr lang="en-GB" sz="3200" dirty="0"/>
              <a:t>Who could you turn to in school if you felt pressured</a:t>
            </a:r>
          </a:p>
        </p:txBody>
      </p:sp>
    </p:spTree>
    <p:extLst>
      <p:ext uri="{BB962C8B-B14F-4D97-AF65-F5344CB8AC3E}">
        <p14:creationId xmlns:p14="http://schemas.microsoft.com/office/powerpoint/2010/main" val="2868340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175</Words>
  <Application>Microsoft Office PowerPoint</Application>
  <PresentationFormat>On-screen Show (4:3)</PresentationFormat>
  <Paragraphs>20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DfE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HATTON, Elyanne</dc:creator>
  <cp:lastModifiedBy>HATTON, Elyanne</cp:lastModifiedBy>
  <cp:revision>4</cp:revision>
  <dcterms:created xsi:type="dcterms:W3CDTF">2018-10-22T09:48:20Z</dcterms:created>
  <dcterms:modified xsi:type="dcterms:W3CDTF">2020-03-09T13:09:17Z</dcterms:modified>
</cp:coreProperties>
</file>