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CE4FB-FAF0-4529-939D-783445E239E8}" v="8" dt="2020-03-09T11:48:45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2" autoAdjust="0"/>
  </p:normalViewPr>
  <p:slideViewPr>
    <p:cSldViewPr snapToGrid="0">
      <p:cViewPr varScale="1">
        <p:scale>
          <a:sx n="98" d="100"/>
          <a:sy n="98" d="100"/>
        </p:scale>
        <p:origin x="19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TON, Elyanne" userId="a28fd01c-447b-471b-bdf6-52666c287d11" providerId="ADAL" clId="{D85CE4FB-FAF0-4529-939D-783445E239E8}"/>
    <pc:docChg chg="undo custSel delSld modSld">
      <pc:chgData name="HATTON, Elyanne" userId="a28fd01c-447b-471b-bdf6-52666c287d11" providerId="ADAL" clId="{D85CE4FB-FAF0-4529-939D-783445E239E8}" dt="2020-03-09T13:16:06.718" v="33" actId="47"/>
      <pc:docMkLst>
        <pc:docMk/>
      </pc:docMkLst>
      <pc:sldChg chg="del">
        <pc:chgData name="HATTON, Elyanne" userId="a28fd01c-447b-471b-bdf6-52666c287d11" providerId="ADAL" clId="{D85CE4FB-FAF0-4529-939D-783445E239E8}" dt="2020-03-09T13:16:06.718" v="33" actId="47"/>
        <pc:sldMkLst>
          <pc:docMk/>
          <pc:sldMk cId="976368394" sldId="258"/>
        </pc:sldMkLst>
      </pc:sldChg>
      <pc:sldChg chg="addSp delSp modSp delAnim modNotesTx">
        <pc:chgData name="HATTON, Elyanne" userId="a28fd01c-447b-471b-bdf6-52666c287d11" providerId="ADAL" clId="{D85CE4FB-FAF0-4529-939D-783445E239E8}" dt="2020-03-09T11:48:45.937" v="32"/>
        <pc:sldMkLst>
          <pc:docMk/>
          <pc:sldMk cId="1640888002" sldId="260"/>
        </pc:sldMkLst>
        <pc:spChg chg="add del mod">
          <ac:chgData name="HATTON, Elyanne" userId="a28fd01c-447b-471b-bdf6-52666c287d11" providerId="ADAL" clId="{D85CE4FB-FAF0-4529-939D-783445E239E8}" dt="2020-03-09T11:48:42.624" v="31" actId="1076"/>
          <ac:spMkLst>
            <pc:docMk/>
            <pc:sldMk cId="1640888002" sldId="260"/>
            <ac:spMk id="3" creationId="{31A1420D-A506-4618-BA37-EA833B2C68E1}"/>
          </ac:spMkLst>
        </pc:spChg>
        <pc:spChg chg="add del mod">
          <ac:chgData name="HATTON, Elyanne" userId="a28fd01c-447b-471b-bdf6-52666c287d11" providerId="ADAL" clId="{D85CE4FB-FAF0-4529-939D-783445E239E8}" dt="2020-03-09T11:46:58.240" v="12" actId="478"/>
          <ac:spMkLst>
            <pc:docMk/>
            <pc:sldMk cId="1640888002" sldId="260"/>
            <ac:spMk id="8" creationId="{E6A181B9-7C9E-401B-99C0-8DBF745B1ECA}"/>
          </ac:spMkLst>
        </pc:spChg>
        <pc:picChg chg="del">
          <ac:chgData name="HATTON, Elyanne" userId="a28fd01c-447b-471b-bdf6-52666c287d11" providerId="ADAL" clId="{D85CE4FB-FAF0-4529-939D-783445E239E8}" dt="2020-03-09T11:46:04.647" v="0" actId="478"/>
          <ac:picMkLst>
            <pc:docMk/>
            <pc:sldMk cId="1640888002" sldId="260"/>
            <ac:picMk id="4" creationId="{00000000-0000-0000-0000-000000000000}"/>
          </ac:picMkLst>
        </pc:picChg>
        <pc:picChg chg="add mod">
          <ac:chgData name="HATTON, Elyanne" userId="a28fd01c-447b-471b-bdf6-52666c287d11" providerId="ADAL" clId="{D85CE4FB-FAF0-4529-939D-783445E239E8}" dt="2020-03-09T11:48:45.937" v="32"/>
          <ac:picMkLst>
            <pc:docMk/>
            <pc:sldMk cId="1640888002" sldId="260"/>
            <ac:picMk id="7" creationId="{2AD7D703-574A-40B4-A506-7A21A7EB5CB9}"/>
          </ac:picMkLst>
        </pc:picChg>
      </pc:sldChg>
      <pc:sldChg chg="addSp delSp modSp delAnim">
        <pc:chgData name="HATTON, Elyanne" userId="a28fd01c-447b-471b-bdf6-52666c287d11" providerId="ADAL" clId="{D85CE4FB-FAF0-4529-939D-783445E239E8}" dt="2020-03-09T11:48:27.278" v="29"/>
        <pc:sldMkLst>
          <pc:docMk/>
          <pc:sldMk cId="1281252521" sldId="262"/>
        </pc:sldMkLst>
        <pc:spChg chg="add mod">
          <ac:chgData name="HATTON, Elyanne" userId="a28fd01c-447b-471b-bdf6-52666c287d11" providerId="ADAL" clId="{D85CE4FB-FAF0-4529-939D-783445E239E8}" dt="2020-03-09T11:48:19.792" v="28" actId="20577"/>
          <ac:spMkLst>
            <pc:docMk/>
            <pc:sldMk cId="1281252521" sldId="262"/>
            <ac:spMk id="5" creationId="{44E3BFF6-2AA3-4DF3-84C8-5F2C0F31C84D}"/>
          </ac:spMkLst>
        </pc:spChg>
        <pc:picChg chg="del">
          <ac:chgData name="HATTON, Elyanne" userId="a28fd01c-447b-471b-bdf6-52666c287d11" providerId="ADAL" clId="{D85CE4FB-FAF0-4529-939D-783445E239E8}" dt="2020-03-09T11:48:07.064" v="23" actId="478"/>
          <ac:picMkLst>
            <pc:docMk/>
            <pc:sldMk cId="1281252521" sldId="262"/>
            <ac:picMk id="2" creationId="{00000000-0000-0000-0000-000000000000}"/>
          </ac:picMkLst>
        </pc:picChg>
        <pc:picChg chg="add mod">
          <ac:chgData name="HATTON, Elyanne" userId="a28fd01c-447b-471b-bdf6-52666c287d11" providerId="ADAL" clId="{D85CE4FB-FAF0-4529-939D-783445E239E8}" dt="2020-03-09T11:48:27.278" v="29"/>
          <ac:picMkLst>
            <pc:docMk/>
            <pc:sldMk cId="1281252521" sldId="262"/>
            <ac:picMk id="6" creationId="{8F0D9949-C4A3-403E-AB43-2AEAA20676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make the point that radicalisation does not solely happen online. Whilst online propaganda helps to promote hateful narratives these things are not 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1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back to Zak they did. This is a trailer of the story he got caught up in</a:t>
            </a:r>
          </a:p>
          <a:p>
            <a:r>
              <a:rPr lang="en-GB" dirty="0"/>
              <a:t>Have they seen conviction?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4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real person the Zak simulation was largely based on. All students should have done the Zak simulation by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6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London </a:t>
            </a:r>
            <a:r>
              <a:rPr lang="en-GB" dirty="0" err="1"/>
              <a:t>eg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3345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Ic_play_circle_outline_48px.sv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emedialogue.org/stories/adam-de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Ic_play_circle_outline_48px.sv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Thank you for downloading this resource pack which contains slides to facilitate 17 sessions covering the following themes: </a:t>
            </a:r>
            <a:br>
              <a:rPr lang="en-GB" dirty="0"/>
            </a:b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Abuse and relationships</a:t>
            </a:r>
            <a:br>
              <a:rPr lang="en-GB" sz="2000" dirty="0"/>
            </a:br>
            <a:endParaRPr lang="en-GB" dirty="0"/>
          </a:p>
          <a:p>
            <a:r>
              <a:rPr lang="en-GB" dirty="0"/>
              <a:t>Teachers are encouraged to review the slides, notes and videos in advance of each session to ensure they are comfortable with the themes and potential questions that might arise. </a:t>
            </a:r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4 Session 2: The dangers </a:t>
            </a:r>
          </a:p>
        </p:txBody>
      </p:sp>
    </p:spTree>
    <p:extLst>
      <p:ext uri="{BB962C8B-B14F-4D97-AF65-F5344CB8AC3E}">
        <p14:creationId xmlns:p14="http://schemas.microsoft.com/office/powerpoint/2010/main" val="3367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288" t="10896" r="31888" b="8000"/>
          <a:stretch/>
        </p:blipFill>
        <p:spPr>
          <a:xfrm>
            <a:off x="894420" y="116632"/>
            <a:ext cx="7355160" cy="6685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18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FC876E7-795C-47C8-ABD0-194DB904958F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The ‘Zak’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420D-A506-4618-BA37-EA833B2C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7894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https://vimeo.com/53334539</a:t>
            </a:r>
            <a:r>
              <a:rPr lang="en-GB" dirty="0"/>
              <a:t> </a:t>
            </a:r>
          </a:p>
        </p:txBody>
      </p:sp>
      <p:pic>
        <p:nvPicPr>
          <p:cNvPr id="7" name="Picture 6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AD7D703-574A-40B4-A506-7A21A7EB5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1723" y="2597284"/>
            <a:ext cx="2480554" cy="2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75" t="5201" r="37587" b="8001"/>
          <a:stretch/>
        </p:blipFill>
        <p:spPr>
          <a:xfrm>
            <a:off x="1234855" y="839754"/>
            <a:ext cx="6721521" cy="5973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7E878144-81F4-4EDF-B77B-B4A87E0D44BC}"/>
              </a:ext>
            </a:extLst>
          </p:cNvPr>
          <p:cNvSpPr txBox="1">
            <a:spLocks/>
          </p:cNvSpPr>
          <p:nvPr/>
        </p:nvSpPr>
        <p:spPr>
          <a:xfrm>
            <a:off x="256187" y="116633"/>
            <a:ext cx="8668138" cy="5760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The real life Zak</a:t>
            </a:r>
          </a:p>
        </p:txBody>
      </p:sp>
    </p:spTree>
    <p:extLst>
      <p:ext uri="{BB962C8B-B14F-4D97-AF65-F5344CB8AC3E}">
        <p14:creationId xmlns:p14="http://schemas.microsoft.com/office/powerpoint/2010/main" val="313961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4597FA2-7C22-489E-8363-87691133C289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Adam </a:t>
            </a:r>
            <a:r>
              <a:rPr lang="en-GB" sz="2800" b="1" kern="0" dirty="0" err="1">
                <a:latin typeface="+mn-lt"/>
              </a:rPr>
              <a:t>Deen</a:t>
            </a:r>
            <a:endParaRPr lang="en-GB" sz="2800" b="1" kern="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E3BFF6-2AA3-4DF3-84C8-5F2C0F31C84D}"/>
              </a:ext>
            </a:extLst>
          </p:cNvPr>
          <p:cNvSpPr txBox="1">
            <a:spLocks/>
          </p:cNvSpPr>
          <p:nvPr/>
        </p:nvSpPr>
        <p:spPr>
          <a:xfrm>
            <a:off x="646906" y="5317855"/>
            <a:ext cx="7886700" cy="111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https://extremedialogue.org/stories/adam-deen</a:t>
            </a:r>
            <a:r>
              <a:rPr lang="en-GB" dirty="0"/>
              <a:t> </a:t>
            </a:r>
          </a:p>
        </p:txBody>
      </p:sp>
      <p:pic>
        <p:nvPicPr>
          <p:cNvPr id="6" name="Picture 5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0D9949-C4A3-403E-AB43-2AEAA206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1723" y="2597284"/>
            <a:ext cx="2480554" cy="2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A954D-00C2-41C3-BC23-137B42CBA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5" t="5334" r="38775" b="6468"/>
          <a:stretch/>
        </p:blipFill>
        <p:spPr>
          <a:xfrm>
            <a:off x="1619672" y="1196752"/>
            <a:ext cx="5688632" cy="55135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7F190114-E75A-4053-B281-6AFD1F3CA0BE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6409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It’s also illegal to be a member of some Far-right organisations like National Action</a:t>
            </a:r>
          </a:p>
          <a:p>
            <a:r>
              <a:rPr lang="en-GB" sz="2800" b="1" kern="0" dirty="0">
                <a:latin typeface="+mn-lt"/>
              </a:rPr>
              <a:t>This headline is from 5</a:t>
            </a:r>
            <a:r>
              <a:rPr lang="en-GB" sz="2800" b="1" kern="0" baseline="30000" dirty="0">
                <a:latin typeface="+mn-lt"/>
              </a:rPr>
              <a:t>th</a:t>
            </a:r>
            <a:r>
              <a:rPr lang="en-GB" sz="2800" b="1" kern="0" dirty="0">
                <a:latin typeface="+mn-lt"/>
              </a:rPr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0143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655272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algn="l"/>
            <a:r>
              <a:rPr lang="en-GB" sz="3600" dirty="0"/>
              <a:t>What you can do: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Remember that you are not alone and that we all make mistakes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Talk to parents, friends or tutors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Educate others about how to safely respond to hatred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Be aware that you do have a voice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Know how to express your anger at injustice in a positive 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Report hatred on social media. Harmful posts can be removed by sites</a:t>
            </a:r>
          </a:p>
        </p:txBody>
      </p:sp>
    </p:spTree>
    <p:extLst>
      <p:ext uri="{BB962C8B-B14F-4D97-AF65-F5344CB8AC3E}">
        <p14:creationId xmlns:p14="http://schemas.microsoft.com/office/powerpoint/2010/main" val="37480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272</Words>
  <Application>Microsoft Office PowerPoint</Application>
  <PresentationFormat>On-screen Show (4:3)</PresentationFormat>
  <Paragraphs>35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10</cp:revision>
  <dcterms:created xsi:type="dcterms:W3CDTF">2018-10-22T09:48:20Z</dcterms:created>
  <dcterms:modified xsi:type="dcterms:W3CDTF">2020-03-09T13:16:08Z</dcterms:modified>
</cp:coreProperties>
</file>