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D6EAEC-FDE0-4EF4-93A4-18785B5B0DCC}" v="4" dt="2020-03-09T12:08:33.2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312" autoAdjust="0"/>
  </p:normalViewPr>
  <p:slideViewPr>
    <p:cSldViewPr snapToGrid="0">
      <p:cViewPr varScale="1">
        <p:scale>
          <a:sx n="98" d="100"/>
          <a:sy n="98" d="100"/>
        </p:scale>
        <p:origin x="19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TTON, Elyanne" userId="a28fd01c-447b-471b-bdf6-52666c287d11" providerId="ADAL" clId="{F3D6EAEC-FDE0-4EF4-93A4-18785B5B0DCC}"/>
    <pc:docChg chg="custSel delSld modSld">
      <pc:chgData name="HATTON, Elyanne" userId="a28fd01c-447b-471b-bdf6-52666c287d11" providerId="ADAL" clId="{F3D6EAEC-FDE0-4EF4-93A4-18785B5B0DCC}" dt="2020-03-09T12:29:50.552" v="6" actId="47"/>
      <pc:docMkLst>
        <pc:docMk/>
      </pc:docMkLst>
      <pc:sldChg chg="del">
        <pc:chgData name="HATTON, Elyanne" userId="a28fd01c-447b-471b-bdf6-52666c287d11" providerId="ADAL" clId="{F3D6EAEC-FDE0-4EF4-93A4-18785B5B0DCC}" dt="2020-03-09T12:29:50.552" v="6" actId="47"/>
        <pc:sldMkLst>
          <pc:docMk/>
          <pc:sldMk cId="2825554581" sldId="259"/>
        </pc:sldMkLst>
      </pc:sldChg>
      <pc:sldChg chg="addSp delSp modSp delAnim">
        <pc:chgData name="HATTON, Elyanne" userId="a28fd01c-447b-471b-bdf6-52666c287d11" providerId="ADAL" clId="{F3D6EAEC-FDE0-4EF4-93A4-18785B5B0DCC}" dt="2020-03-09T12:08:33.205" v="5"/>
        <pc:sldMkLst>
          <pc:docMk/>
          <pc:sldMk cId="1909077906" sldId="260"/>
        </pc:sldMkLst>
        <pc:spChg chg="del">
          <ac:chgData name="HATTON, Elyanne" userId="a28fd01c-447b-471b-bdf6-52666c287d11" providerId="ADAL" clId="{F3D6EAEC-FDE0-4EF4-93A4-18785B5B0DCC}" dt="2020-03-09T12:08:19.836" v="1" actId="478"/>
          <ac:spMkLst>
            <pc:docMk/>
            <pc:sldMk cId="1909077906" sldId="260"/>
            <ac:spMk id="3" creationId="{E2BF51BA-B442-42E7-AC72-AF0645103669}"/>
          </ac:spMkLst>
        </pc:spChg>
        <pc:spChg chg="add mod">
          <ac:chgData name="HATTON, Elyanne" userId="a28fd01c-447b-471b-bdf6-52666c287d11" providerId="ADAL" clId="{F3D6EAEC-FDE0-4EF4-93A4-18785B5B0DCC}" dt="2020-03-09T12:08:26.268" v="4" actId="20577"/>
          <ac:spMkLst>
            <pc:docMk/>
            <pc:sldMk cId="1909077906" sldId="260"/>
            <ac:spMk id="5" creationId="{46D49C16-A537-4425-9680-9D59C2EDF621}"/>
          </ac:spMkLst>
        </pc:spChg>
        <pc:picChg chg="del">
          <ac:chgData name="HATTON, Elyanne" userId="a28fd01c-447b-471b-bdf6-52666c287d11" providerId="ADAL" clId="{F3D6EAEC-FDE0-4EF4-93A4-18785B5B0DCC}" dt="2020-03-09T12:08:17.476" v="0" actId="478"/>
          <ac:picMkLst>
            <pc:docMk/>
            <pc:sldMk cId="1909077906" sldId="260"/>
            <ac:picMk id="4" creationId="{78A30A3E-E93D-4683-8C6A-C1A4ADF24478}"/>
          </ac:picMkLst>
        </pc:picChg>
        <pc:picChg chg="add mod">
          <ac:chgData name="HATTON, Elyanne" userId="a28fd01c-447b-471b-bdf6-52666c287d11" providerId="ADAL" clId="{F3D6EAEC-FDE0-4EF4-93A4-18785B5B0DCC}" dt="2020-03-09T12:08:33.205" v="5"/>
          <ac:picMkLst>
            <pc:docMk/>
            <pc:sldMk cId="1909077906" sldId="260"/>
            <ac:picMk id="6" creationId="{BB090A77-F7EC-4B9F-9A66-5A8F5942532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2B364-B560-403D-BA6A-2C51DF14048C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EACDA-BC16-4952-9D98-33B1FA557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458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Optional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2232DF-F96E-420C-AFB6-A32BE01752B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74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164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360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626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974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838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786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457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892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143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199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164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7C24B-C0C0-48C1-B5B5-461653B55598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New Powerpoint slide_Oct2011"/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148478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0"/>
            <a:ext cx="9173796" cy="6858000"/>
          </a:xfrm>
          <a:prstGeom prst="rect">
            <a:avLst/>
          </a:prstGeom>
          <a:solidFill>
            <a:srgbClr val="66CCFF">
              <a:alpha val="91000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021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sbYHI-rZO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iki/File:Ic_play_circle_outline_48px.svg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323528" y="260648"/>
            <a:ext cx="8640960" cy="659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Thank you for downloading this resource pack which contains slides to facilitate 17 sessions covering the following themes: </a:t>
            </a:r>
            <a:br>
              <a:rPr lang="en-GB" dirty="0"/>
            </a:br>
            <a:endParaRPr lang="en-GB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London Identity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E-Safety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Bullying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Discrimination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Exploitation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Hate crime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Cults and extremism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Sex and the media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Abuse and relationships</a:t>
            </a:r>
            <a:br>
              <a:rPr lang="en-GB" sz="2000" dirty="0"/>
            </a:br>
            <a:endParaRPr lang="en-GB" dirty="0"/>
          </a:p>
          <a:p>
            <a:r>
              <a:rPr lang="en-GB" dirty="0"/>
              <a:t>Teachers are encouraged to review the slides, notes and videos in advance of each session to ensure they are comfortable with the themes and potential questions that might arise. </a:t>
            </a:r>
          </a:p>
        </p:txBody>
      </p:sp>
    </p:spTree>
    <p:extLst>
      <p:ext uri="{BB962C8B-B14F-4D97-AF65-F5344CB8AC3E}">
        <p14:creationId xmlns:p14="http://schemas.microsoft.com/office/powerpoint/2010/main" val="850524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148CEE58-D596-410F-ACC9-418AA6C26D6C}"/>
              </a:ext>
            </a:extLst>
          </p:cNvPr>
          <p:cNvSpPr txBox="1">
            <a:spLocks/>
          </p:cNvSpPr>
          <p:nvPr/>
        </p:nvSpPr>
        <p:spPr>
          <a:xfrm>
            <a:off x="256187" y="116632"/>
            <a:ext cx="8668138" cy="80630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vert="horz">
            <a:normAutofit fontScale="92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r>
              <a:rPr lang="en-GB" sz="2800" b="1" kern="0" dirty="0">
                <a:latin typeface="+mn-lt"/>
              </a:rPr>
              <a:t>Week 5 Session 2: Manipulation, persuasion and how to stay safe</a:t>
            </a:r>
          </a:p>
        </p:txBody>
      </p:sp>
    </p:spTree>
    <p:extLst>
      <p:ext uri="{BB962C8B-B14F-4D97-AF65-F5344CB8AC3E}">
        <p14:creationId xmlns:p14="http://schemas.microsoft.com/office/powerpoint/2010/main" val="989790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688B33C8-6F9C-456A-951C-44A6CEC919EA}"/>
              </a:ext>
            </a:extLst>
          </p:cNvPr>
          <p:cNvSpPr txBox="1">
            <a:spLocks/>
          </p:cNvSpPr>
          <p:nvPr/>
        </p:nvSpPr>
        <p:spPr>
          <a:xfrm>
            <a:off x="256187" y="116632"/>
            <a:ext cx="8668138" cy="115212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vert="horz">
            <a:normAutofit fontScale="9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r>
              <a:rPr lang="en-GB" sz="2800" b="1" kern="0" dirty="0">
                <a:latin typeface="+mn-lt"/>
              </a:rPr>
              <a:t>Last session we looked at some pressures we have online.</a:t>
            </a:r>
          </a:p>
          <a:p>
            <a:r>
              <a:rPr lang="en-GB" sz="2800" b="1" kern="0" dirty="0">
                <a:latin typeface="+mn-lt"/>
              </a:rPr>
              <a:t>This lesson we will focus on some of the dangers we face online</a:t>
            </a: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216334E1-2FF2-41DA-80DE-B091AFCBE77E}"/>
              </a:ext>
            </a:extLst>
          </p:cNvPr>
          <p:cNvSpPr txBox="1">
            <a:spLocks/>
          </p:cNvSpPr>
          <p:nvPr/>
        </p:nvSpPr>
        <p:spPr>
          <a:xfrm>
            <a:off x="256187" y="1412776"/>
            <a:ext cx="8668138" cy="57606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vert="horz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r>
              <a:rPr lang="en-GB" sz="2800" b="1" kern="0" dirty="0">
                <a:latin typeface="+mn-lt"/>
              </a:rPr>
              <a:t>How long do you spend online each week?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FA0446-2869-453F-BAE1-57A4A10C6B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94" t="4500" r="39763" b="6300"/>
          <a:stretch/>
        </p:blipFill>
        <p:spPr>
          <a:xfrm>
            <a:off x="4239326" y="2265258"/>
            <a:ext cx="4937675" cy="45927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DF2E79-B7EC-4113-B775-3ADD6596A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0" r="34375" b="61504"/>
          <a:stretch>
            <a:fillRect/>
          </a:stretch>
        </p:blipFill>
        <p:spPr bwMode="auto">
          <a:xfrm rot="20209371">
            <a:off x="-35294" y="292329"/>
            <a:ext cx="8549240" cy="249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4EBBE9-0E70-4FF0-8B0D-A71C495ACE8C}"/>
              </a:ext>
            </a:extLst>
          </p:cNvPr>
          <p:cNvSpPr txBox="1"/>
          <p:nvPr/>
        </p:nvSpPr>
        <p:spPr>
          <a:xfrm>
            <a:off x="256187" y="4941168"/>
            <a:ext cx="3739749" cy="46166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Does this concern you?</a:t>
            </a:r>
          </a:p>
        </p:txBody>
      </p:sp>
    </p:spTree>
    <p:extLst>
      <p:ext uri="{BB962C8B-B14F-4D97-AF65-F5344CB8AC3E}">
        <p14:creationId xmlns:p14="http://schemas.microsoft.com/office/powerpoint/2010/main" val="23454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768F0-A22E-4DE4-8BE3-EBE61CB9144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GB" dirty="0"/>
              <a:t>Kayleigh’s Love Story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6D49C16-A537-4425-9680-9D59C2EDF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278945"/>
            <a:ext cx="78867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hlinkClick r:id="rId3"/>
              </a:rPr>
              <a:t>https://www.youtube.com/watch?v=WsbYHI-rZOE</a:t>
            </a:r>
            <a:r>
              <a:rPr lang="en-GB" dirty="0"/>
              <a:t> </a:t>
            </a:r>
          </a:p>
        </p:txBody>
      </p:sp>
      <p:pic>
        <p:nvPicPr>
          <p:cNvPr id="6" name="Picture 5" descr="A close up of a logo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BB090A77-F7EC-4B9F-9A66-5A8F594253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331723" y="2597284"/>
            <a:ext cx="2480554" cy="248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077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clker.com/cliparts/f/e/2/a/121544133777015419lemmling_Blank_sticky_note.svg.med.png">
            <a:extLst>
              <a:ext uri="{FF2B5EF4-FFF2-40B4-BE49-F238E27FC236}">
                <a16:creationId xmlns:a16="http://schemas.microsoft.com/office/drawing/2014/main" id="{63FF7603-493F-45FB-BE71-E202DEC63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3768" y="1201553"/>
            <a:ext cx="5040560" cy="487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C08342-5C7E-44FA-904A-032429B48AEF}"/>
              </a:ext>
            </a:extLst>
          </p:cNvPr>
          <p:cNvSpPr txBox="1"/>
          <p:nvPr/>
        </p:nvSpPr>
        <p:spPr>
          <a:xfrm rot="21051303">
            <a:off x="2896828" y="1641387"/>
            <a:ext cx="35794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What was the most important piece of information?</a:t>
            </a:r>
          </a:p>
          <a:p>
            <a:r>
              <a:rPr lang="en-GB" sz="3200" dirty="0"/>
              <a:t>Who could you turn to in school if you felt pressured</a:t>
            </a:r>
          </a:p>
        </p:txBody>
      </p:sp>
    </p:spTree>
    <p:extLst>
      <p:ext uri="{BB962C8B-B14F-4D97-AF65-F5344CB8AC3E}">
        <p14:creationId xmlns:p14="http://schemas.microsoft.com/office/powerpoint/2010/main" val="3904167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</TotalTime>
  <Words>160</Words>
  <Application>Microsoft Office PowerPoint</Application>
  <PresentationFormat>On-screen Show (4:3)</PresentationFormat>
  <Paragraphs>22</Paragraphs>
  <Slides>5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Kayleigh’s Love Story</vt:lpstr>
      <vt:lpstr>PowerPoint Presentation</vt:lpstr>
    </vt:vector>
  </TitlesOfParts>
  <Company>DfE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HATTON, Elyanne</dc:creator>
  <cp:lastModifiedBy>HATTON, Elyanne</cp:lastModifiedBy>
  <cp:revision>13</cp:revision>
  <dcterms:created xsi:type="dcterms:W3CDTF">2018-10-22T09:48:20Z</dcterms:created>
  <dcterms:modified xsi:type="dcterms:W3CDTF">2020-03-09T12:29:59Z</dcterms:modified>
</cp:coreProperties>
</file>