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312" autoAdjust="0"/>
  </p:normalViewPr>
  <p:slideViewPr>
    <p:cSldViewPr snapToGrid="0">
      <p:cViewPr varScale="1">
        <p:scale>
          <a:sx n="94" d="100"/>
          <a:sy n="94" d="100"/>
        </p:scale>
        <p:origin x="20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2B364-B560-403D-BA6A-2C51DF14048C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EACDA-BC16-4952-9D98-33B1FA557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5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https://www.vodafone.com/content/dam/vodafone-images/parents/bestrongonline/peer-pressure/161107_p</a:t>
            </a:r>
          </a:p>
          <a:p>
            <a:r>
              <a:rPr lang="en-GB" dirty="0">
                <a:solidFill>
                  <a:srgbClr val="FFFF00"/>
                </a:solidFill>
              </a:rPr>
              <a:t>eer_pressure_online_student_info_sheets.pdf</a:t>
            </a:r>
          </a:p>
          <a:p>
            <a:r>
              <a:rPr lang="en-GB" dirty="0"/>
              <a:t>https://www.thinkuknow.co.uk/14_plus/Need-advice/Ready-for-sex/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2232DF-F96E-420C-AFB6-A32BE01752B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68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16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36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62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97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83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8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45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89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14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19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16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New Powerpoint slide_Oct2011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847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73796" cy="6858000"/>
          </a:xfrm>
          <a:prstGeom prst="rect">
            <a:avLst/>
          </a:prstGeom>
          <a:solidFill>
            <a:srgbClr val="66CCFF">
              <a:alpha val="91000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21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twitter.com/tukuiofficial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23528" y="260648"/>
            <a:ext cx="8640960" cy="659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Thank you for downloading this resource pack which contains slides to facilitate 17 sessions covering the following themes: </a:t>
            </a:r>
            <a:br>
              <a:rPr lang="en-GB" dirty="0" smtClean="0"/>
            </a:br>
            <a:endParaRPr lang="en-GB" sz="2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London Identity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E-Safety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Bullying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Discrimination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Exploitation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Hate crime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Cults and extremism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Sex and the media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Abuse and relationships</a:t>
            </a:r>
            <a:br>
              <a:rPr lang="en-GB" sz="2000" dirty="0" smtClean="0"/>
            </a:br>
            <a:endParaRPr lang="en-GB" dirty="0" smtClean="0"/>
          </a:p>
          <a:p>
            <a:r>
              <a:rPr lang="en-GB" dirty="0" smtClean="0"/>
              <a:t>Teachers are encouraged to review the slides, notes and videos in advance of each session to ensure they are comfortable with the themes and potential questions that might arise.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0524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148CEE58-D596-410F-ACC9-418AA6C26D6C}"/>
              </a:ext>
            </a:extLst>
          </p:cNvPr>
          <p:cNvSpPr txBox="1">
            <a:spLocks/>
          </p:cNvSpPr>
          <p:nvPr/>
        </p:nvSpPr>
        <p:spPr>
          <a:xfrm>
            <a:off x="256187" y="116632"/>
            <a:ext cx="8668138" cy="8063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Week 6 Session 1: Respecting others</a:t>
            </a:r>
          </a:p>
        </p:txBody>
      </p:sp>
    </p:spTree>
    <p:extLst>
      <p:ext uri="{BB962C8B-B14F-4D97-AF65-F5344CB8AC3E}">
        <p14:creationId xmlns:p14="http://schemas.microsoft.com/office/powerpoint/2010/main" val="1883865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7AF0F4DF-0600-401B-9AB2-6640D16FC031}"/>
              </a:ext>
            </a:extLst>
          </p:cNvPr>
          <p:cNvSpPr txBox="1">
            <a:spLocks/>
          </p:cNvSpPr>
          <p:nvPr/>
        </p:nvSpPr>
        <p:spPr>
          <a:xfrm>
            <a:off x="179512" y="44624"/>
            <a:ext cx="8744813" cy="108012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Task: In pairs you have two minutes to come up with definitions for the following words:</a:t>
            </a:r>
          </a:p>
        </p:txBody>
      </p:sp>
      <p:sp>
        <p:nvSpPr>
          <p:cNvPr id="126" name="Title 6">
            <a:extLst>
              <a:ext uri="{FF2B5EF4-FFF2-40B4-BE49-F238E27FC236}">
                <a16:creationId xmlns:a16="http://schemas.microsoft.com/office/drawing/2014/main" id="{AD7CF261-2C8C-43EC-9D47-A4680350409A}"/>
              </a:ext>
            </a:extLst>
          </p:cNvPr>
          <p:cNvSpPr txBox="1">
            <a:spLocks/>
          </p:cNvSpPr>
          <p:nvPr/>
        </p:nvSpPr>
        <p:spPr>
          <a:xfrm>
            <a:off x="5940152" y="3226277"/>
            <a:ext cx="2016224" cy="478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000" b="1" kern="0" dirty="0">
                <a:latin typeface="+mn-lt"/>
              </a:rPr>
              <a:t>Click the mouse to start the timer.</a:t>
            </a:r>
          </a:p>
        </p:txBody>
      </p:sp>
      <p:sp>
        <p:nvSpPr>
          <p:cNvPr id="128" name="Title 6">
            <a:extLst>
              <a:ext uri="{FF2B5EF4-FFF2-40B4-BE49-F238E27FC236}">
                <a16:creationId xmlns:a16="http://schemas.microsoft.com/office/drawing/2014/main" id="{6379E2CA-A916-4E91-B4B4-1DBE51D58D61}"/>
              </a:ext>
            </a:extLst>
          </p:cNvPr>
          <p:cNvSpPr txBox="1">
            <a:spLocks/>
          </p:cNvSpPr>
          <p:nvPr/>
        </p:nvSpPr>
        <p:spPr>
          <a:xfrm>
            <a:off x="179512" y="1412776"/>
            <a:ext cx="3019669" cy="153680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1" kern="0" dirty="0">
                <a:latin typeface="+mn-lt"/>
              </a:rPr>
              <a:t>Respect: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1" kern="0" dirty="0">
                <a:latin typeface="+mn-lt"/>
              </a:rPr>
              <a:t>Equality: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1" kern="0" dirty="0">
                <a:latin typeface="+mn-lt"/>
              </a:rPr>
              <a:t>Honour:</a:t>
            </a:r>
          </a:p>
          <a:p>
            <a:endParaRPr lang="en-GB" sz="2800" b="1" kern="0" dirty="0">
              <a:latin typeface="+mn-lt"/>
            </a:endParaRPr>
          </a:p>
        </p:txBody>
      </p:sp>
      <p:sp>
        <p:nvSpPr>
          <p:cNvPr id="129" name="Rectangle 3">
            <a:extLst>
              <a:ext uri="{FF2B5EF4-FFF2-40B4-BE49-F238E27FC236}">
                <a16:creationId xmlns:a16="http://schemas.microsoft.com/office/drawing/2014/main" id="{CA2CD1FC-6891-485C-8429-0179B79FC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2:00</a:t>
            </a:r>
          </a:p>
        </p:txBody>
      </p:sp>
      <p:sp>
        <p:nvSpPr>
          <p:cNvPr id="132" name="Rectangle 4">
            <a:extLst>
              <a:ext uri="{FF2B5EF4-FFF2-40B4-BE49-F238E27FC236}">
                <a16:creationId xmlns:a16="http://schemas.microsoft.com/office/drawing/2014/main" id="{0FE99E38-2A95-4AD6-9319-B8BA58760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1:59</a:t>
            </a:r>
          </a:p>
        </p:txBody>
      </p:sp>
      <p:sp>
        <p:nvSpPr>
          <p:cNvPr id="133" name="Rectangle 5">
            <a:extLst>
              <a:ext uri="{FF2B5EF4-FFF2-40B4-BE49-F238E27FC236}">
                <a16:creationId xmlns:a16="http://schemas.microsoft.com/office/drawing/2014/main" id="{C81F875B-909D-4D8A-BFBB-E8D9970F9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1:58</a:t>
            </a:r>
          </a:p>
        </p:txBody>
      </p:sp>
      <p:sp>
        <p:nvSpPr>
          <p:cNvPr id="134" name="Rectangle 6">
            <a:extLst>
              <a:ext uri="{FF2B5EF4-FFF2-40B4-BE49-F238E27FC236}">
                <a16:creationId xmlns:a16="http://schemas.microsoft.com/office/drawing/2014/main" id="{C6B34F49-9FF3-4D5D-BA91-53459E37A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1:57</a:t>
            </a:r>
          </a:p>
        </p:txBody>
      </p:sp>
      <p:sp>
        <p:nvSpPr>
          <p:cNvPr id="135" name="Rectangle 7">
            <a:extLst>
              <a:ext uri="{FF2B5EF4-FFF2-40B4-BE49-F238E27FC236}">
                <a16:creationId xmlns:a16="http://schemas.microsoft.com/office/drawing/2014/main" id="{CA7DE5B2-854F-4E6E-B496-34BD67562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1:56</a:t>
            </a:r>
          </a:p>
        </p:txBody>
      </p:sp>
      <p:sp>
        <p:nvSpPr>
          <p:cNvPr id="136" name="Rectangle 8">
            <a:extLst>
              <a:ext uri="{FF2B5EF4-FFF2-40B4-BE49-F238E27FC236}">
                <a16:creationId xmlns:a16="http://schemas.microsoft.com/office/drawing/2014/main" id="{0A427EF5-121D-41C6-A7B8-67D74F15A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1:55</a:t>
            </a:r>
          </a:p>
        </p:txBody>
      </p:sp>
      <p:sp>
        <p:nvSpPr>
          <p:cNvPr id="137" name="Rectangle 9">
            <a:extLst>
              <a:ext uri="{FF2B5EF4-FFF2-40B4-BE49-F238E27FC236}">
                <a16:creationId xmlns:a16="http://schemas.microsoft.com/office/drawing/2014/main" id="{EDF7865F-5F36-464A-9956-73AA564A9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1:54</a:t>
            </a:r>
          </a:p>
        </p:txBody>
      </p:sp>
      <p:sp>
        <p:nvSpPr>
          <p:cNvPr id="138" name="Rectangle 10">
            <a:extLst>
              <a:ext uri="{FF2B5EF4-FFF2-40B4-BE49-F238E27FC236}">
                <a16:creationId xmlns:a16="http://schemas.microsoft.com/office/drawing/2014/main" id="{3D00899E-5446-488B-B98C-B2C03D312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1:53</a:t>
            </a:r>
          </a:p>
        </p:txBody>
      </p:sp>
      <p:sp>
        <p:nvSpPr>
          <p:cNvPr id="139" name="Rectangle 11">
            <a:extLst>
              <a:ext uri="{FF2B5EF4-FFF2-40B4-BE49-F238E27FC236}">
                <a16:creationId xmlns:a16="http://schemas.microsoft.com/office/drawing/2014/main" id="{653C1231-7A3D-4554-AFFA-C3D45DA8C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1:52</a:t>
            </a:r>
          </a:p>
        </p:txBody>
      </p:sp>
      <p:sp>
        <p:nvSpPr>
          <p:cNvPr id="140" name="Rectangle 12">
            <a:extLst>
              <a:ext uri="{FF2B5EF4-FFF2-40B4-BE49-F238E27FC236}">
                <a16:creationId xmlns:a16="http://schemas.microsoft.com/office/drawing/2014/main" id="{531B5AC9-F637-4A36-9DFE-03FE1F768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1:51</a:t>
            </a:r>
          </a:p>
        </p:txBody>
      </p:sp>
      <p:sp>
        <p:nvSpPr>
          <p:cNvPr id="141" name="Rectangle 13">
            <a:extLst>
              <a:ext uri="{FF2B5EF4-FFF2-40B4-BE49-F238E27FC236}">
                <a16:creationId xmlns:a16="http://schemas.microsoft.com/office/drawing/2014/main" id="{F9BF478A-D373-4A7D-A1C2-C5ABC78B3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1:50</a:t>
            </a:r>
          </a:p>
        </p:txBody>
      </p:sp>
      <p:sp>
        <p:nvSpPr>
          <p:cNvPr id="142" name="Rectangle 14">
            <a:extLst>
              <a:ext uri="{FF2B5EF4-FFF2-40B4-BE49-F238E27FC236}">
                <a16:creationId xmlns:a16="http://schemas.microsoft.com/office/drawing/2014/main" id="{A9D66F00-520C-4406-98B3-98A83B529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1:49</a:t>
            </a:r>
          </a:p>
        </p:txBody>
      </p:sp>
      <p:sp>
        <p:nvSpPr>
          <p:cNvPr id="143" name="Rectangle 15">
            <a:extLst>
              <a:ext uri="{FF2B5EF4-FFF2-40B4-BE49-F238E27FC236}">
                <a16:creationId xmlns:a16="http://schemas.microsoft.com/office/drawing/2014/main" id="{6274F1E3-F03F-4169-830A-8459C2789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1:48</a:t>
            </a:r>
          </a:p>
        </p:txBody>
      </p:sp>
      <p:sp>
        <p:nvSpPr>
          <p:cNvPr id="144" name="Rectangle 16">
            <a:extLst>
              <a:ext uri="{FF2B5EF4-FFF2-40B4-BE49-F238E27FC236}">
                <a16:creationId xmlns:a16="http://schemas.microsoft.com/office/drawing/2014/main" id="{01531E28-36CB-4F1E-AAA9-548CBD00D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1:47</a:t>
            </a:r>
          </a:p>
        </p:txBody>
      </p:sp>
      <p:sp>
        <p:nvSpPr>
          <p:cNvPr id="145" name="Rectangle 17">
            <a:extLst>
              <a:ext uri="{FF2B5EF4-FFF2-40B4-BE49-F238E27FC236}">
                <a16:creationId xmlns:a16="http://schemas.microsoft.com/office/drawing/2014/main" id="{E8984CA4-9897-4763-8293-D182F053A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1:46</a:t>
            </a:r>
          </a:p>
        </p:txBody>
      </p:sp>
      <p:sp>
        <p:nvSpPr>
          <p:cNvPr id="146" name="Rectangle 18">
            <a:extLst>
              <a:ext uri="{FF2B5EF4-FFF2-40B4-BE49-F238E27FC236}">
                <a16:creationId xmlns:a16="http://schemas.microsoft.com/office/drawing/2014/main" id="{85AD2C17-D3ED-4C7E-A7F7-62DF73748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1:45</a:t>
            </a:r>
          </a:p>
        </p:txBody>
      </p:sp>
      <p:sp>
        <p:nvSpPr>
          <p:cNvPr id="147" name="Rectangle 19">
            <a:extLst>
              <a:ext uri="{FF2B5EF4-FFF2-40B4-BE49-F238E27FC236}">
                <a16:creationId xmlns:a16="http://schemas.microsoft.com/office/drawing/2014/main" id="{972D2EC0-02B5-4583-B76D-E3D218378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1:44</a:t>
            </a:r>
          </a:p>
        </p:txBody>
      </p:sp>
      <p:sp>
        <p:nvSpPr>
          <p:cNvPr id="148" name="Rectangle 20">
            <a:extLst>
              <a:ext uri="{FF2B5EF4-FFF2-40B4-BE49-F238E27FC236}">
                <a16:creationId xmlns:a16="http://schemas.microsoft.com/office/drawing/2014/main" id="{04A1AE62-1D10-4332-8F53-DB23AEA5B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1:43</a:t>
            </a:r>
          </a:p>
        </p:txBody>
      </p:sp>
      <p:sp>
        <p:nvSpPr>
          <p:cNvPr id="149" name="Rectangle 21">
            <a:extLst>
              <a:ext uri="{FF2B5EF4-FFF2-40B4-BE49-F238E27FC236}">
                <a16:creationId xmlns:a16="http://schemas.microsoft.com/office/drawing/2014/main" id="{647BEE94-09DE-4C75-978B-E98065A72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1:42</a:t>
            </a:r>
          </a:p>
        </p:txBody>
      </p:sp>
      <p:sp>
        <p:nvSpPr>
          <p:cNvPr id="150" name="Rectangle 22">
            <a:extLst>
              <a:ext uri="{FF2B5EF4-FFF2-40B4-BE49-F238E27FC236}">
                <a16:creationId xmlns:a16="http://schemas.microsoft.com/office/drawing/2014/main" id="{C1D0704A-23E1-4EDA-A7EC-DFF9DA15B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1:41</a:t>
            </a:r>
          </a:p>
        </p:txBody>
      </p:sp>
      <p:sp>
        <p:nvSpPr>
          <p:cNvPr id="151" name="Rectangle 23">
            <a:extLst>
              <a:ext uri="{FF2B5EF4-FFF2-40B4-BE49-F238E27FC236}">
                <a16:creationId xmlns:a16="http://schemas.microsoft.com/office/drawing/2014/main" id="{AF1900DF-0F87-4712-AC70-5447C6A48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1:40</a:t>
            </a:r>
          </a:p>
        </p:txBody>
      </p:sp>
      <p:sp>
        <p:nvSpPr>
          <p:cNvPr id="152" name="Rectangle 24">
            <a:extLst>
              <a:ext uri="{FF2B5EF4-FFF2-40B4-BE49-F238E27FC236}">
                <a16:creationId xmlns:a16="http://schemas.microsoft.com/office/drawing/2014/main" id="{E713BBEE-D459-409B-B72E-2C2BEFC74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1:39</a:t>
            </a:r>
          </a:p>
        </p:txBody>
      </p:sp>
      <p:sp>
        <p:nvSpPr>
          <p:cNvPr id="153" name="Rectangle 25">
            <a:extLst>
              <a:ext uri="{FF2B5EF4-FFF2-40B4-BE49-F238E27FC236}">
                <a16:creationId xmlns:a16="http://schemas.microsoft.com/office/drawing/2014/main" id="{E808E90D-000D-43B4-80CC-7DE26EFD6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1:38</a:t>
            </a:r>
          </a:p>
        </p:txBody>
      </p:sp>
      <p:sp>
        <p:nvSpPr>
          <p:cNvPr id="154" name="Rectangle 26">
            <a:extLst>
              <a:ext uri="{FF2B5EF4-FFF2-40B4-BE49-F238E27FC236}">
                <a16:creationId xmlns:a16="http://schemas.microsoft.com/office/drawing/2014/main" id="{8A946913-6243-45A3-935B-836A13D62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1:37</a:t>
            </a:r>
          </a:p>
        </p:txBody>
      </p:sp>
      <p:sp>
        <p:nvSpPr>
          <p:cNvPr id="155" name="Rectangle 27">
            <a:extLst>
              <a:ext uri="{FF2B5EF4-FFF2-40B4-BE49-F238E27FC236}">
                <a16:creationId xmlns:a16="http://schemas.microsoft.com/office/drawing/2014/main" id="{379BA625-31A9-4122-8CC2-7EACE91AA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1:36</a:t>
            </a:r>
          </a:p>
        </p:txBody>
      </p:sp>
      <p:sp>
        <p:nvSpPr>
          <p:cNvPr id="156" name="Rectangle 28">
            <a:extLst>
              <a:ext uri="{FF2B5EF4-FFF2-40B4-BE49-F238E27FC236}">
                <a16:creationId xmlns:a16="http://schemas.microsoft.com/office/drawing/2014/main" id="{602814E6-275A-4D06-A21C-F1CB571AD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1:35</a:t>
            </a:r>
          </a:p>
        </p:txBody>
      </p:sp>
      <p:sp>
        <p:nvSpPr>
          <p:cNvPr id="157" name="Rectangle 29">
            <a:extLst>
              <a:ext uri="{FF2B5EF4-FFF2-40B4-BE49-F238E27FC236}">
                <a16:creationId xmlns:a16="http://schemas.microsoft.com/office/drawing/2014/main" id="{89C6CD0B-95C7-44A3-9701-0745F64E5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1:34</a:t>
            </a:r>
          </a:p>
        </p:txBody>
      </p:sp>
      <p:sp>
        <p:nvSpPr>
          <p:cNvPr id="158" name="Rectangle 30">
            <a:extLst>
              <a:ext uri="{FF2B5EF4-FFF2-40B4-BE49-F238E27FC236}">
                <a16:creationId xmlns:a16="http://schemas.microsoft.com/office/drawing/2014/main" id="{1234BEF1-2132-4FFF-A2FA-B46F62E05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1:33</a:t>
            </a:r>
          </a:p>
        </p:txBody>
      </p:sp>
      <p:sp>
        <p:nvSpPr>
          <p:cNvPr id="159" name="Rectangle 31">
            <a:extLst>
              <a:ext uri="{FF2B5EF4-FFF2-40B4-BE49-F238E27FC236}">
                <a16:creationId xmlns:a16="http://schemas.microsoft.com/office/drawing/2014/main" id="{35B9FC77-6E39-433E-B9F1-DF56A7C72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1:32</a:t>
            </a:r>
          </a:p>
        </p:txBody>
      </p:sp>
      <p:sp>
        <p:nvSpPr>
          <p:cNvPr id="160" name="Rectangle 32">
            <a:extLst>
              <a:ext uri="{FF2B5EF4-FFF2-40B4-BE49-F238E27FC236}">
                <a16:creationId xmlns:a16="http://schemas.microsoft.com/office/drawing/2014/main" id="{2195D698-06A8-4AB6-8B1D-874E8CED4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1:31</a:t>
            </a:r>
          </a:p>
        </p:txBody>
      </p:sp>
      <p:sp>
        <p:nvSpPr>
          <p:cNvPr id="161" name="Rectangle 33">
            <a:extLst>
              <a:ext uri="{FF2B5EF4-FFF2-40B4-BE49-F238E27FC236}">
                <a16:creationId xmlns:a16="http://schemas.microsoft.com/office/drawing/2014/main" id="{1DA765EC-4C07-482A-BED4-736160EEC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1:30</a:t>
            </a:r>
          </a:p>
        </p:txBody>
      </p:sp>
      <p:sp>
        <p:nvSpPr>
          <p:cNvPr id="162" name="Rectangle 34">
            <a:extLst>
              <a:ext uri="{FF2B5EF4-FFF2-40B4-BE49-F238E27FC236}">
                <a16:creationId xmlns:a16="http://schemas.microsoft.com/office/drawing/2014/main" id="{4A63683D-03C3-426B-8449-FD0C6CDE6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1:29</a:t>
            </a:r>
          </a:p>
        </p:txBody>
      </p:sp>
      <p:sp>
        <p:nvSpPr>
          <p:cNvPr id="163" name="Rectangle 35">
            <a:extLst>
              <a:ext uri="{FF2B5EF4-FFF2-40B4-BE49-F238E27FC236}">
                <a16:creationId xmlns:a16="http://schemas.microsoft.com/office/drawing/2014/main" id="{EF90AD78-6CCC-4CA6-82BF-C3982FCC5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1:28</a:t>
            </a:r>
          </a:p>
        </p:txBody>
      </p:sp>
      <p:sp>
        <p:nvSpPr>
          <p:cNvPr id="164" name="Rectangle 36">
            <a:extLst>
              <a:ext uri="{FF2B5EF4-FFF2-40B4-BE49-F238E27FC236}">
                <a16:creationId xmlns:a16="http://schemas.microsoft.com/office/drawing/2014/main" id="{33C37031-BC1C-4F0E-8F77-5038D6830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1:27</a:t>
            </a:r>
          </a:p>
        </p:txBody>
      </p:sp>
      <p:sp>
        <p:nvSpPr>
          <p:cNvPr id="165" name="Rectangle 37">
            <a:extLst>
              <a:ext uri="{FF2B5EF4-FFF2-40B4-BE49-F238E27FC236}">
                <a16:creationId xmlns:a16="http://schemas.microsoft.com/office/drawing/2014/main" id="{1E8DF88F-0A72-4E25-A2B6-E355EEAA8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1:26</a:t>
            </a:r>
          </a:p>
        </p:txBody>
      </p:sp>
      <p:sp>
        <p:nvSpPr>
          <p:cNvPr id="166" name="Rectangle 38">
            <a:extLst>
              <a:ext uri="{FF2B5EF4-FFF2-40B4-BE49-F238E27FC236}">
                <a16:creationId xmlns:a16="http://schemas.microsoft.com/office/drawing/2014/main" id="{D30688D5-4E05-41B6-B12E-11E488A1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1:25</a:t>
            </a:r>
          </a:p>
        </p:txBody>
      </p:sp>
      <p:sp>
        <p:nvSpPr>
          <p:cNvPr id="167" name="Rectangle 39">
            <a:extLst>
              <a:ext uri="{FF2B5EF4-FFF2-40B4-BE49-F238E27FC236}">
                <a16:creationId xmlns:a16="http://schemas.microsoft.com/office/drawing/2014/main" id="{D84CA12F-E407-4736-B420-188E527BE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1:24</a:t>
            </a:r>
          </a:p>
        </p:txBody>
      </p:sp>
      <p:sp>
        <p:nvSpPr>
          <p:cNvPr id="168" name="Rectangle 40">
            <a:extLst>
              <a:ext uri="{FF2B5EF4-FFF2-40B4-BE49-F238E27FC236}">
                <a16:creationId xmlns:a16="http://schemas.microsoft.com/office/drawing/2014/main" id="{B35F1DEA-3B9E-479D-A4BE-F55EF4EE1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1:23</a:t>
            </a:r>
          </a:p>
        </p:txBody>
      </p:sp>
      <p:sp>
        <p:nvSpPr>
          <p:cNvPr id="169" name="Rectangle 41">
            <a:extLst>
              <a:ext uri="{FF2B5EF4-FFF2-40B4-BE49-F238E27FC236}">
                <a16:creationId xmlns:a16="http://schemas.microsoft.com/office/drawing/2014/main" id="{8151B300-650B-426F-814D-98C77F8F0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1:22</a:t>
            </a:r>
          </a:p>
        </p:txBody>
      </p:sp>
      <p:sp>
        <p:nvSpPr>
          <p:cNvPr id="170" name="Rectangle 42">
            <a:extLst>
              <a:ext uri="{FF2B5EF4-FFF2-40B4-BE49-F238E27FC236}">
                <a16:creationId xmlns:a16="http://schemas.microsoft.com/office/drawing/2014/main" id="{98F63ACE-24ED-4B91-8DB0-E90C6D8BF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1:21</a:t>
            </a:r>
          </a:p>
        </p:txBody>
      </p:sp>
      <p:sp>
        <p:nvSpPr>
          <p:cNvPr id="171" name="Rectangle 43">
            <a:extLst>
              <a:ext uri="{FF2B5EF4-FFF2-40B4-BE49-F238E27FC236}">
                <a16:creationId xmlns:a16="http://schemas.microsoft.com/office/drawing/2014/main" id="{05BB87D1-D7DF-45B1-8250-B1CAD2152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1:20</a:t>
            </a:r>
          </a:p>
        </p:txBody>
      </p:sp>
      <p:sp>
        <p:nvSpPr>
          <p:cNvPr id="172" name="Rectangle 44">
            <a:extLst>
              <a:ext uri="{FF2B5EF4-FFF2-40B4-BE49-F238E27FC236}">
                <a16:creationId xmlns:a16="http://schemas.microsoft.com/office/drawing/2014/main" id="{76DDFFD8-6C4E-4C3A-A19C-FF4F6A8E8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1:19</a:t>
            </a:r>
          </a:p>
        </p:txBody>
      </p:sp>
      <p:sp>
        <p:nvSpPr>
          <p:cNvPr id="173" name="Rectangle 45">
            <a:extLst>
              <a:ext uri="{FF2B5EF4-FFF2-40B4-BE49-F238E27FC236}">
                <a16:creationId xmlns:a16="http://schemas.microsoft.com/office/drawing/2014/main" id="{3FC8934C-9A7B-4B89-A36E-E6F35451B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1:18</a:t>
            </a:r>
          </a:p>
        </p:txBody>
      </p:sp>
      <p:sp>
        <p:nvSpPr>
          <p:cNvPr id="174" name="Rectangle 46">
            <a:extLst>
              <a:ext uri="{FF2B5EF4-FFF2-40B4-BE49-F238E27FC236}">
                <a16:creationId xmlns:a16="http://schemas.microsoft.com/office/drawing/2014/main" id="{6AD00F33-1576-44DF-ABBD-BB881BDD5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1:17</a:t>
            </a:r>
          </a:p>
        </p:txBody>
      </p:sp>
      <p:sp>
        <p:nvSpPr>
          <p:cNvPr id="175" name="Rectangle 47">
            <a:extLst>
              <a:ext uri="{FF2B5EF4-FFF2-40B4-BE49-F238E27FC236}">
                <a16:creationId xmlns:a16="http://schemas.microsoft.com/office/drawing/2014/main" id="{048E85DB-090A-4E2A-9857-E9913CAC5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1:16</a:t>
            </a:r>
          </a:p>
        </p:txBody>
      </p:sp>
      <p:sp>
        <p:nvSpPr>
          <p:cNvPr id="176" name="Rectangle 48">
            <a:extLst>
              <a:ext uri="{FF2B5EF4-FFF2-40B4-BE49-F238E27FC236}">
                <a16:creationId xmlns:a16="http://schemas.microsoft.com/office/drawing/2014/main" id="{34F6A431-E19F-4D93-BD8F-5E3FFBF03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1:15</a:t>
            </a:r>
          </a:p>
        </p:txBody>
      </p:sp>
      <p:sp>
        <p:nvSpPr>
          <p:cNvPr id="177" name="Rectangle 49">
            <a:extLst>
              <a:ext uri="{FF2B5EF4-FFF2-40B4-BE49-F238E27FC236}">
                <a16:creationId xmlns:a16="http://schemas.microsoft.com/office/drawing/2014/main" id="{2C686AE4-CCCD-44FE-BF8E-6BC4DFA79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1:14</a:t>
            </a:r>
          </a:p>
        </p:txBody>
      </p:sp>
      <p:sp>
        <p:nvSpPr>
          <p:cNvPr id="178" name="Rectangle 50">
            <a:extLst>
              <a:ext uri="{FF2B5EF4-FFF2-40B4-BE49-F238E27FC236}">
                <a16:creationId xmlns:a16="http://schemas.microsoft.com/office/drawing/2014/main" id="{5953DCC3-A36B-4424-B367-7FAD4E222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1:13</a:t>
            </a:r>
          </a:p>
        </p:txBody>
      </p:sp>
      <p:sp>
        <p:nvSpPr>
          <p:cNvPr id="179" name="Rectangle 51">
            <a:extLst>
              <a:ext uri="{FF2B5EF4-FFF2-40B4-BE49-F238E27FC236}">
                <a16:creationId xmlns:a16="http://schemas.microsoft.com/office/drawing/2014/main" id="{BDAD3062-DBA6-4B02-92A9-2EAC0B2BC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1:12</a:t>
            </a:r>
          </a:p>
        </p:txBody>
      </p:sp>
      <p:sp>
        <p:nvSpPr>
          <p:cNvPr id="180" name="Rectangle 52">
            <a:extLst>
              <a:ext uri="{FF2B5EF4-FFF2-40B4-BE49-F238E27FC236}">
                <a16:creationId xmlns:a16="http://schemas.microsoft.com/office/drawing/2014/main" id="{3AC7D9EB-21FE-4464-A74D-7B47C141B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1:11</a:t>
            </a:r>
          </a:p>
        </p:txBody>
      </p:sp>
      <p:sp>
        <p:nvSpPr>
          <p:cNvPr id="181" name="Rectangle 53">
            <a:extLst>
              <a:ext uri="{FF2B5EF4-FFF2-40B4-BE49-F238E27FC236}">
                <a16:creationId xmlns:a16="http://schemas.microsoft.com/office/drawing/2014/main" id="{3E11A3C2-DB5F-44ED-A6DB-63A21F66F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1:10</a:t>
            </a:r>
          </a:p>
        </p:txBody>
      </p:sp>
      <p:sp>
        <p:nvSpPr>
          <p:cNvPr id="182" name="Rectangle 54">
            <a:extLst>
              <a:ext uri="{FF2B5EF4-FFF2-40B4-BE49-F238E27FC236}">
                <a16:creationId xmlns:a16="http://schemas.microsoft.com/office/drawing/2014/main" id="{8C8024BA-10BD-4C3B-B6FB-A723F70BB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1:09</a:t>
            </a:r>
          </a:p>
        </p:txBody>
      </p:sp>
      <p:sp>
        <p:nvSpPr>
          <p:cNvPr id="183" name="Rectangle 55">
            <a:extLst>
              <a:ext uri="{FF2B5EF4-FFF2-40B4-BE49-F238E27FC236}">
                <a16:creationId xmlns:a16="http://schemas.microsoft.com/office/drawing/2014/main" id="{092997EE-8DD7-4A2C-9468-7BD33B366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1:08</a:t>
            </a:r>
          </a:p>
        </p:txBody>
      </p:sp>
      <p:sp>
        <p:nvSpPr>
          <p:cNvPr id="184" name="Rectangle 56">
            <a:extLst>
              <a:ext uri="{FF2B5EF4-FFF2-40B4-BE49-F238E27FC236}">
                <a16:creationId xmlns:a16="http://schemas.microsoft.com/office/drawing/2014/main" id="{D7A2438D-D50D-451F-8171-7D3B7382D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1:07</a:t>
            </a:r>
          </a:p>
        </p:txBody>
      </p:sp>
      <p:sp>
        <p:nvSpPr>
          <p:cNvPr id="185" name="Rectangle 57">
            <a:extLst>
              <a:ext uri="{FF2B5EF4-FFF2-40B4-BE49-F238E27FC236}">
                <a16:creationId xmlns:a16="http://schemas.microsoft.com/office/drawing/2014/main" id="{45A332EE-F338-4877-975B-C63F0626E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1:06</a:t>
            </a:r>
          </a:p>
        </p:txBody>
      </p:sp>
      <p:sp>
        <p:nvSpPr>
          <p:cNvPr id="186" name="Rectangle 58">
            <a:extLst>
              <a:ext uri="{FF2B5EF4-FFF2-40B4-BE49-F238E27FC236}">
                <a16:creationId xmlns:a16="http://schemas.microsoft.com/office/drawing/2014/main" id="{EE5E9D39-7936-408A-8B75-D52432100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1:05</a:t>
            </a:r>
          </a:p>
        </p:txBody>
      </p:sp>
      <p:sp>
        <p:nvSpPr>
          <p:cNvPr id="187" name="Rectangle 59">
            <a:extLst>
              <a:ext uri="{FF2B5EF4-FFF2-40B4-BE49-F238E27FC236}">
                <a16:creationId xmlns:a16="http://schemas.microsoft.com/office/drawing/2014/main" id="{40C413C9-40ED-4795-A923-97EFAB3D3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1:04</a:t>
            </a:r>
          </a:p>
        </p:txBody>
      </p:sp>
      <p:sp>
        <p:nvSpPr>
          <p:cNvPr id="188" name="Rectangle 60">
            <a:extLst>
              <a:ext uri="{FF2B5EF4-FFF2-40B4-BE49-F238E27FC236}">
                <a16:creationId xmlns:a16="http://schemas.microsoft.com/office/drawing/2014/main" id="{C4E861A0-7C27-493B-8BD6-D0CC8463F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1:03</a:t>
            </a:r>
          </a:p>
        </p:txBody>
      </p:sp>
      <p:sp>
        <p:nvSpPr>
          <p:cNvPr id="189" name="Rectangle 61">
            <a:extLst>
              <a:ext uri="{FF2B5EF4-FFF2-40B4-BE49-F238E27FC236}">
                <a16:creationId xmlns:a16="http://schemas.microsoft.com/office/drawing/2014/main" id="{8C8B5317-1DB1-4331-8A02-6560E1B7B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1:02</a:t>
            </a:r>
          </a:p>
        </p:txBody>
      </p:sp>
      <p:sp>
        <p:nvSpPr>
          <p:cNvPr id="190" name="Rectangle 62">
            <a:extLst>
              <a:ext uri="{FF2B5EF4-FFF2-40B4-BE49-F238E27FC236}">
                <a16:creationId xmlns:a16="http://schemas.microsoft.com/office/drawing/2014/main" id="{AB721F41-A23F-49C5-BD80-BAA3418AE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1:01</a:t>
            </a:r>
          </a:p>
        </p:txBody>
      </p:sp>
      <p:sp>
        <p:nvSpPr>
          <p:cNvPr id="191" name="Rectangle 63">
            <a:extLst>
              <a:ext uri="{FF2B5EF4-FFF2-40B4-BE49-F238E27FC236}">
                <a16:creationId xmlns:a16="http://schemas.microsoft.com/office/drawing/2014/main" id="{A2141983-BF77-4EEE-9399-802D5F4DD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57" y="2024385"/>
            <a:ext cx="2376487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1:00</a:t>
            </a:r>
          </a:p>
        </p:txBody>
      </p:sp>
      <p:sp>
        <p:nvSpPr>
          <p:cNvPr id="192" name="Rectangle 64">
            <a:extLst>
              <a:ext uri="{FF2B5EF4-FFF2-40B4-BE49-F238E27FC236}">
                <a16:creationId xmlns:a16="http://schemas.microsoft.com/office/drawing/2014/main" id="{155FF742-E46E-4652-9A88-09DDD9721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0:59</a:t>
            </a:r>
          </a:p>
        </p:txBody>
      </p:sp>
      <p:sp>
        <p:nvSpPr>
          <p:cNvPr id="193" name="Rectangle 65">
            <a:extLst>
              <a:ext uri="{FF2B5EF4-FFF2-40B4-BE49-F238E27FC236}">
                <a16:creationId xmlns:a16="http://schemas.microsoft.com/office/drawing/2014/main" id="{0058714E-2502-4693-BCE0-9A728372C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0:58</a:t>
            </a:r>
          </a:p>
        </p:txBody>
      </p:sp>
      <p:sp>
        <p:nvSpPr>
          <p:cNvPr id="194" name="Rectangle 66">
            <a:extLst>
              <a:ext uri="{FF2B5EF4-FFF2-40B4-BE49-F238E27FC236}">
                <a16:creationId xmlns:a16="http://schemas.microsoft.com/office/drawing/2014/main" id="{89CD2B2C-1A4E-4716-AAAB-441FC8D96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0:57</a:t>
            </a:r>
          </a:p>
        </p:txBody>
      </p:sp>
      <p:sp>
        <p:nvSpPr>
          <p:cNvPr id="195" name="Rectangle 67">
            <a:extLst>
              <a:ext uri="{FF2B5EF4-FFF2-40B4-BE49-F238E27FC236}">
                <a16:creationId xmlns:a16="http://schemas.microsoft.com/office/drawing/2014/main" id="{1C1118AC-EF61-4623-B503-8D4E7D470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0:56</a:t>
            </a:r>
          </a:p>
        </p:txBody>
      </p:sp>
      <p:sp>
        <p:nvSpPr>
          <p:cNvPr id="196" name="Rectangle 68">
            <a:extLst>
              <a:ext uri="{FF2B5EF4-FFF2-40B4-BE49-F238E27FC236}">
                <a16:creationId xmlns:a16="http://schemas.microsoft.com/office/drawing/2014/main" id="{A15FF97F-F992-4F0C-BC35-B196D3367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0:55</a:t>
            </a:r>
          </a:p>
        </p:txBody>
      </p:sp>
      <p:sp>
        <p:nvSpPr>
          <p:cNvPr id="197" name="Rectangle 69">
            <a:extLst>
              <a:ext uri="{FF2B5EF4-FFF2-40B4-BE49-F238E27FC236}">
                <a16:creationId xmlns:a16="http://schemas.microsoft.com/office/drawing/2014/main" id="{7535B100-5CB0-4B20-9018-BFCF4D74A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0:54</a:t>
            </a:r>
          </a:p>
        </p:txBody>
      </p:sp>
      <p:sp>
        <p:nvSpPr>
          <p:cNvPr id="198" name="Rectangle 70">
            <a:extLst>
              <a:ext uri="{FF2B5EF4-FFF2-40B4-BE49-F238E27FC236}">
                <a16:creationId xmlns:a16="http://schemas.microsoft.com/office/drawing/2014/main" id="{C595D225-16A2-4159-9BC4-82BEABB09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0:53</a:t>
            </a:r>
          </a:p>
        </p:txBody>
      </p:sp>
      <p:sp>
        <p:nvSpPr>
          <p:cNvPr id="199" name="Rectangle 71">
            <a:extLst>
              <a:ext uri="{FF2B5EF4-FFF2-40B4-BE49-F238E27FC236}">
                <a16:creationId xmlns:a16="http://schemas.microsoft.com/office/drawing/2014/main" id="{F4EFFDF3-68D2-46A0-ACF0-C2739B36E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0:52</a:t>
            </a:r>
          </a:p>
        </p:txBody>
      </p:sp>
      <p:sp>
        <p:nvSpPr>
          <p:cNvPr id="200" name="Rectangle 72">
            <a:extLst>
              <a:ext uri="{FF2B5EF4-FFF2-40B4-BE49-F238E27FC236}">
                <a16:creationId xmlns:a16="http://schemas.microsoft.com/office/drawing/2014/main" id="{F509CB49-0073-4E57-B0BF-091A8BAF4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0:51</a:t>
            </a:r>
          </a:p>
        </p:txBody>
      </p:sp>
      <p:sp>
        <p:nvSpPr>
          <p:cNvPr id="201" name="Rectangle 73">
            <a:extLst>
              <a:ext uri="{FF2B5EF4-FFF2-40B4-BE49-F238E27FC236}">
                <a16:creationId xmlns:a16="http://schemas.microsoft.com/office/drawing/2014/main" id="{76588A6A-A9F6-47D9-B847-11F1DF253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0:50</a:t>
            </a:r>
          </a:p>
        </p:txBody>
      </p:sp>
      <p:sp>
        <p:nvSpPr>
          <p:cNvPr id="202" name="Rectangle 74">
            <a:extLst>
              <a:ext uri="{FF2B5EF4-FFF2-40B4-BE49-F238E27FC236}">
                <a16:creationId xmlns:a16="http://schemas.microsoft.com/office/drawing/2014/main" id="{DD415B41-281B-458F-B095-04F844C7A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0:49</a:t>
            </a:r>
          </a:p>
        </p:txBody>
      </p:sp>
      <p:sp>
        <p:nvSpPr>
          <p:cNvPr id="203" name="Rectangle 75">
            <a:extLst>
              <a:ext uri="{FF2B5EF4-FFF2-40B4-BE49-F238E27FC236}">
                <a16:creationId xmlns:a16="http://schemas.microsoft.com/office/drawing/2014/main" id="{0BDB29D3-7831-4B86-932F-BA3A97239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0:48</a:t>
            </a:r>
          </a:p>
        </p:txBody>
      </p:sp>
      <p:sp>
        <p:nvSpPr>
          <p:cNvPr id="204" name="Rectangle 76">
            <a:extLst>
              <a:ext uri="{FF2B5EF4-FFF2-40B4-BE49-F238E27FC236}">
                <a16:creationId xmlns:a16="http://schemas.microsoft.com/office/drawing/2014/main" id="{B4740988-2200-444B-BF72-7E4FA5B28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0:47</a:t>
            </a:r>
          </a:p>
        </p:txBody>
      </p:sp>
      <p:sp>
        <p:nvSpPr>
          <p:cNvPr id="205" name="Rectangle 77">
            <a:extLst>
              <a:ext uri="{FF2B5EF4-FFF2-40B4-BE49-F238E27FC236}">
                <a16:creationId xmlns:a16="http://schemas.microsoft.com/office/drawing/2014/main" id="{19D7D37A-37D1-4DCE-956A-6089272EE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0:46</a:t>
            </a:r>
          </a:p>
        </p:txBody>
      </p:sp>
      <p:sp>
        <p:nvSpPr>
          <p:cNvPr id="206" name="Rectangle 78">
            <a:extLst>
              <a:ext uri="{FF2B5EF4-FFF2-40B4-BE49-F238E27FC236}">
                <a16:creationId xmlns:a16="http://schemas.microsoft.com/office/drawing/2014/main" id="{700953D2-95D2-49ED-9D0B-596109329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0:45</a:t>
            </a:r>
          </a:p>
        </p:txBody>
      </p:sp>
      <p:sp>
        <p:nvSpPr>
          <p:cNvPr id="207" name="Rectangle 79">
            <a:extLst>
              <a:ext uri="{FF2B5EF4-FFF2-40B4-BE49-F238E27FC236}">
                <a16:creationId xmlns:a16="http://schemas.microsoft.com/office/drawing/2014/main" id="{D2F21F3D-E4EE-4F17-84DD-DB1010EDC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0:44</a:t>
            </a:r>
          </a:p>
        </p:txBody>
      </p:sp>
      <p:sp>
        <p:nvSpPr>
          <p:cNvPr id="208" name="Rectangle 80">
            <a:extLst>
              <a:ext uri="{FF2B5EF4-FFF2-40B4-BE49-F238E27FC236}">
                <a16:creationId xmlns:a16="http://schemas.microsoft.com/office/drawing/2014/main" id="{C546986C-AC59-4169-BE51-9A544D7AF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0:43</a:t>
            </a:r>
          </a:p>
        </p:txBody>
      </p:sp>
      <p:sp>
        <p:nvSpPr>
          <p:cNvPr id="209" name="Rectangle 81">
            <a:extLst>
              <a:ext uri="{FF2B5EF4-FFF2-40B4-BE49-F238E27FC236}">
                <a16:creationId xmlns:a16="http://schemas.microsoft.com/office/drawing/2014/main" id="{68F95274-6BCA-4AAF-9DD3-9DEB6D435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0:42</a:t>
            </a:r>
          </a:p>
        </p:txBody>
      </p:sp>
      <p:sp>
        <p:nvSpPr>
          <p:cNvPr id="210" name="Rectangle 82">
            <a:extLst>
              <a:ext uri="{FF2B5EF4-FFF2-40B4-BE49-F238E27FC236}">
                <a16:creationId xmlns:a16="http://schemas.microsoft.com/office/drawing/2014/main" id="{04D91E64-D030-47C4-A16F-02940A63B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0:41</a:t>
            </a:r>
          </a:p>
        </p:txBody>
      </p:sp>
      <p:sp>
        <p:nvSpPr>
          <p:cNvPr id="211" name="Rectangle 83">
            <a:extLst>
              <a:ext uri="{FF2B5EF4-FFF2-40B4-BE49-F238E27FC236}">
                <a16:creationId xmlns:a16="http://schemas.microsoft.com/office/drawing/2014/main" id="{624904E2-0B70-4384-A53E-EC9C1642B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0:40</a:t>
            </a:r>
          </a:p>
        </p:txBody>
      </p:sp>
      <p:sp>
        <p:nvSpPr>
          <p:cNvPr id="212" name="Rectangle 84">
            <a:extLst>
              <a:ext uri="{FF2B5EF4-FFF2-40B4-BE49-F238E27FC236}">
                <a16:creationId xmlns:a16="http://schemas.microsoft.com/office/drawing/2014/main" id="{39B716B1-ED15-4CD5-BA17-62C9D4D30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0:39</a:t>
            </a:r>
          </a:p>
        </p:txBody>
      </p:sp>
      <p:sp>
        <p:nvSpPr>
          <p:cNvPr id="213" name="Rectangle 85">
            <a:extLst>
              <a:ext uri="{FF2B5EF4-FFF2-40B4-BE49-F238E27FC236}">
                <a16:creationId xmlns:a16="http://schemas.microsoft.com/office/drawing/2014/main" id="{DF182264-30FF-441F-84B5-2FB56BB5C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0:38</a:t>
            </a:r>
          </a:p>
        </p:txBody>
      </p:sp>
      <p:sp>
        <p:nvSpPr>
          <p:cNvPr id="214" name="Rectangle 86">
            <a:extLst>
              <a:ext uri="{FF2B5EF4-FFF2-40B4-BE49-F238E27FC236}">
                <a16:creationId xmlns:a16="http://schemas.microsoft.com/office/drawing/2014/main" id="{725B4230-9483-4DF9-BC27-932959951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0:37</a:t>
            </a:r>
          </a:p>
        </p:txBody>
      </p:sp>
      <p:sp>
        <p:nvSpPr>
          <p:cNvPr id="215" name="Rectangle 87">
            <a:extLst>
              <a:ext uri="{FF2B5EF4-FFF2-40B4-BE49-F238E27FC236}">
                <a16:creationId xmlns:a16="http://schemas.microsoft.com/office/drawing/2014/main" id="{A2F0E4FD-BB73-4141-A9A6-90222B850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0:36</a:t>
            </a:r>
          </a:p>
        </p:txBody>
      </p:sp>
      <p:sp>
        <p:nvSpPr>
          <p:cNvPr id="216" name="Rectangle 88">
            <a:extLst>
              <a:ext uri="{FF2B5EF4-FFF2-40B4-BE49-F238E27FC236}">
                <a16:creationId xmlns:a16="http://schemas.microsoft.com/office/drawing/2014/main" id="{7A869E6F-236F-4217-9FCF-84F0C6854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0:35</a:t>
            </a:r>
          </a:p>
        </p:txBody>
      </p:sp>
      <p:sp>
        <p:nvSpPr>
          <p:cNvPr id="217" name="Rectangle 89">
            <a:extLst>
              <a:ext uri="{FF2B5EF4-FFF2-40B4-BE49-F238E27FC236}">
                <a16:creationId xmlns:a16="http://schemas.microsoft.com/office/drawing/2014/main" id="{8594400D-7CE8-4610-889D-CA1C25C59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0:34</a:t>
            </a:r>
          </a:p>
        </p:txBody>
      </p:sp>
      <p:sp>
        <p:nvSpPr>
          <p:cNvPr id="218" name="Rectangle 90">
            <a:extLst>
              <a:ext uri="{FF2B5EF4-FFF2-40B4-BE49-F238E27FC236}">
                <a16:creationId xmlns:a16="http://schemas.microsoft.com/office/drawing/2014/main" id="{75BE76E0-6F06-4A8D-992F-B09688E55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0:33</a:t>
            </a:r>
          </a:p>
        </p:txBody>
      </p:sp>
      <p:sp>
        <p:nvSpPr>
          <p:cNvPr id="219" name="Rectangle 91">
            <a:extLst>
              <a:ext uri="{FF2B5EF4-FFF2-40B4-BE49-F238E27FC236}">
                <a16:creationId xmlns:a16="http://schemas.microsoft.com/office/drawing/2014/main" id="{7050CB93-A7B8-4468-B19B-70DE9F22E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0:32</a:t>
            </a:r>
          </a:p>
        </p:txBody>
      </p:sp>
      <p:sp>
        <p:nvSpPr>
          <p:cNvPr id="220" name="Rectangle 92">
            <a:extLst>
              <a:ext uri="{FF2B5EF4-FFF2-40B4-BE49-F238E27FC236}">
                <a16:creationId xmlns:a16="http://schemas.microsoft.com/office/drawing/2014/main" id="{0BCEFF9C-17DC-439F-9AB3-2B7917F99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0:31</a:t>
            </a:r>
          </a:p>
        </p:txBody>
      </p:sp>
      <p:sp>
        <p:nvSpPr>
          <p:cNvPr id="221" name="Rectangle 93">
            <a:extLst>
              <a:ext uri="{FF2B5EF4-FFF2-40B4-BE49-F238E27FC236}">
                <a16:creationId xmlns:a16="http://schemas.microsoft.com/office/drawing/2014/main" id="{7C1F20E2-54AE-469C-AABF-34BE7A29B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0:30</a:t>
            </a:r>
          </a:p>
        </p:txBody>
      </p:sp>
      <p:sp>
        <p:nvSpPr>
          <p:cNvPr id="222" name="Rectangle 94">
            <a:extLst>
              <a:ext uri="{FF2B5EF4-FFF2-40B4-BE49-F238E27FC236}">
                <a16:creationId xmlns:a16="http://schemas.microsoft.com/office/drawing/2014/main" id="{57E3E0EA-BAB3-4E0F-8706-9D54B2DF6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0:29</a:t>
            </a:r>
          </a:p>
        </p:txBody>
      </p:sp>
      <p:sp>
        <p:nvSpPr>
          <p:cNvPr id="223" name="Rectangle 95">
            <a:extLst>
              <a:ext uri="{FF2B5EF4-FFF2-40B4-BE49-F238E27FC236}">
                <a16:creationId xmlns:a16="http://schemas.microsoft.com/office/drawing/2014/main" id="{2EC217B4-6C4B-4ED9-A6A6-A959E15AE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0:28</a:t>
            </a:r>
          </a:p>
        </p:txBody>
      </p:sp>
      <p:sp>
        <p:nvSpPr>
          <p:cNvPr id="224" name="Rectangle 96">
            <a:extLst>
              <a:ext uri="{FF2B5EF4-FFF2-40B4-BE49-F238E27FC236}">
                <a16:creationId xmlns:a16="http://schemas.microsoft.com/office/drawing/2014/main" id="{1187FAA5-EE71-4D7A-BEAC-1D55D1EDB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0:27</a:t>
            </a:r>
          </a:p>
        </p:txBody>
      </p:sp>
      <p:sp>
        <p:nvSpPr>
          <p:cNvPr id="225" name="Rectangle 97">
            <a:extLst>
              <a:ext uri="{FF2B5EF4-FFF2-40B4-BE49-F238E27FC236}">
                <a16:creationId xmlns:a16="http://schemas.microsoft.com/office/drawing/2014/main" id="{F4C52DC8-3CDA-49BA-AD7B-421098CF6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0:26</a:t>
            </a:r>
          </a:p>
        </p:txBody>
      </p:sp>
      <p:sp>
        <p:nvSpPr>
          <p:cNvPr id="226" name="Rectangle 98">
            <a:extLst>
              <a:ext uri="{FF2B5EF4-FFF2-40B4-BE49-F238E27FC236}">
                <a16:creationId xmlns:a16="http://schemas.microsoft.com/office/drawing/2014/main" id="{04A5CDA2-6A52-427E-8159-17A1539FD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0:25</a:t>
            </a:r>
          </a:p>
        </p:txBody>
      </p:sp>
      <p:sp>
        <p:nvSpPr>
          <p:cNvPr id="227" name="Rectangle 99">
            <a:extLst>
              <a:ext uri="{FF2B5EF4-FFF2-40B4-BE49-F238E27FC236}">
                <a16:creationId xmlns:a16="http://schemas.microsoft.com/office/drawing/2014/main" id="{8E7C0EFC-0F8D-4BC4-BAFC-BD01A9265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0:24</a:t>
            </a:r>
          </a:p>
        </p:txBody>
      </p:sp>
      <p:sp>
        <p:nvSpPr>
          <p:cNvPr id="228" name="Rectangle 100">
            <a:extLst>
              <a:ext uri="{FF2B5EF4-FFF2-40B4-BE49-F238E27FC236}">
                <a16:creationId xmlns:a16="http://schemas.microsoft.com/office/drawing/2014/main" id="{FF016816-50E9-4F62-90D7-F7B5623C2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0:23</a:t>
            </a:r>
          </a:p>
        </p:txBody>
      </p:sp>
      <p:sp>
        <p:nvSpPr>
          <p:cNvPr id="229" name="Rectangle 101">
            <a:extLst>
              <a:ext uri="{FF2B5EF4-FFF2-40B4-BE49-F238E27FC236}">
                <a16:creationId xmlns:a16="http://schemas.microsoft.com/office/drawing/2014/main" id="{1393D5FD-7585-4CC5-92B1-830295E12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0:22</a:t>
            </a:r>
          </a:p>
        </p:txBody>
      </p:sp>
      <p:sp>
        <p:nvSpPr>
          <p:cNvPr id="230" name="Rectangle 102">
            <a:extLst>
              <a:ext uri="{FF2B5EF4-FFF2-40B4-BE49-F238E27FC236}">
                <a16:creationId xmlns:a16="http://schemas.microsoft.com/office/drawing/2014/main" id="{040829AD-A39B-4DD1-8CB1-0FE22CED1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0:21</a:t>
            </a:r>
          </a:p>
        </p:txBody>
      </p:sp>
      <p:sp>
        <p:nvSpPr>
          <p:cNvPr id="231" name="Rectangle 103">
            <a:extLst>
              <a:ext uri="{FF2B5EF4-FFF2-40B4-BE49-F238E27FC236}">
                <a16:creationId xmlns:a16="http://schemas.microsoft.com/office/drawing/2014/main" id="{479A11D0-A97B-4801-8998-83A2EC8FF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0:20</a:t>
            </a:r>
          </a:p>
        </p:txBody>
      </p:sp>
      <p:sp>
        <p:nvSpPr>
          <p:cNvPr id="232" name="Rectangle 104">
            <a:extLst>
              <a:ext uri="{FF2B5EF4-FFF2-40B4-BE49-F238E27FC236}">
                <a16:creationId xmlns:a16="http://schemas.microsoft.com/office/drawing/2014/main" id="{35C77196-9974-4685-B2D3-AC02047DB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0:19</a:t>
            </a:r>
          </a:p>
        </p:txBody>
      </p:sp>
      <p:sp>
        <p:nvSpPr>
          <p:cNvPr id="233" name="Rectangle 105">
            <a:extLst>
              <a:ext uri="{FF2B5EF4-FFF2-40B4-BE49-F238E27FC236}">
                <a16:creationId xmlns:a16="http://schemas.microsoft.com/office/drawing/2014/main" id="{78F62CD2-0B0A-4B3E-A824-F63EC58A1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0:18</a:t>
            </a:r>
          </a:p>
        </p:txBody>
      </p:sp>
      <p:sp>
        <p:nvSpPr>
          <p:cNvPr id="234" name="Rectangle 106">
            <a:extLst>
              <a:ext uri="{FF2B5EF4-FFF2-40B4-BE49-F238E27FC236}">
                <a16:creationId xmlns:a16="http://schemas.microsoft.com/office/drawing/2014/main" id="{EB6ED505-3B2A-49DB-A6BD-8A748F802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0:17</a:t>
            </a:r>
          </a:p>
        </p:txBody>
      </p:sp>
      <p:sp>
        <p:nvSpPr>
          <p:cNvPr id="235" name="Rectangle 107">
            <a:extLst>
              <a:ext uri="{FF2B5EF4-FFF2-40B4-BE49-F238E27FC236}">
                <a16:creationId xmlns:a16="http://schemas.microsoft.com/office/drawing/2014/main" id="{9A1FDBC7-8600-43CD-9C23-E37416F67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0:16</a:t>
            </a:r>
          </a:p>
        </p:txBody>
      </p:sp>
      <p:sp>
        <p:nvSpPr>
          <p:cNvPr id="236" name="Rectangle 108">
            <a:extLst>
              <a:ext uri="{FF2B5EF4-FFF2-40B4-BE49-F238E27FC236}">
                <a16:creationId xmlns:a16="http://schemas.microsoft.com/office/drawing/2014/main" id="{3A53BC68-F347-410A-9C96-792BD166A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0:15</a:t>
            </a:r>
          </a:p>
        </p:txBody>
      </p:sp>
      <p:sp>
        <p:nvSpPr>
          <p:cNvPr id="237" name="Rectangle 109">
            <a:extLst>
              <a:ext uri="{FF2B5EF4-FFF2-40B4-BE49-F238E27FC236}">
                <a16:creationId xmlns:a16="http://schemas.microsoft.com/office/drawing/2014/main" id="{FFACC8D3-DBE7-4A12-9126-B1BF10676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0:14</a:t>
            </a:r>
          </a:p>
        </p:txBody>
      </p:sp>
      <p:sp>
        <p:nvSpPr>
          <p:cNvPr id="238" name="Rectangle 110">
            <a:extLst>
              <a:ext uri="{FF2B5EF4-FFF2-40B4-BE49-F238E27FC236}">
                <a16:creationId xmlns:a16="http://schemas.microsoft.com/office/drawing/2014/main" id="{A26DEBC3-057A-4D58-B661-94BF2CD0F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0:13</a:t>
            </a:r>
          </a:p>
        </p:txBody>
      </p:sp>
      <p:sp>
        <p:nvSpPr>
          <p:cNvPr id="239" name="Rectangle 111">
            <a:extLst>
              <a:ext uri="{FF2B5EF4-FFF2-40B4-BE49-F238E27FC236}">
                <a16:creationId xmlns:a16="http://schemas.microsoft.com/office/drawing/2014/main" id="{47002CBF-6512-4004-9730-984295C60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0:12</a:t>
            </a:r>
          </a:p>
        </p:txBody>
      </p:sp>
      <p:sp>
        <p:nvSpPr>
          <p:cNvPr id="240" name="Rectangle 112">
            <a:extLst>
              <a:ext uri="{FF2B5EF4-FFF2-40B4-BE49-F238E27FC236}">
                <a16:creationId xmlns:a16="http://schemas.microsoft.com/office/drawing/2014/main" id="{F3EA3798-C017-4F68-9643-887C2AAF5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0:11</a:t>
            </a:r>
          </a:p>
        </p:txBody>
      </p:sp>
      <p:sp>
        <p:nvSpPr>
          <p:cNvPr id="241" name="Rectangle 113">
            <a:extLst>
              <a:ext uri="{FF2B5EF4-FFF2-40B4-BE49-F238E27FC236}">
                <a16:creationId xmlns:a16="http://schemas.microsoft.com/office/drawing/2014/main" id="{0FD13211-B048-4215-A2C3-F64B419C3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0:10</a:t>
            </a:r>
          </a:p>
        </p:txBody>
      </p:sp>
      <p:sp>
        <p:nvSpPr>
          <p:cNvPr id="242" name="Rectangle 114">
            <a:extLst>
              <a:ext uri="{FF2B5EF4-FFF2-40B4-BE49-F238E27FC236}">
                <a16:creationId xmlns:a16="http://schemas.microsoft.com/office/drawing/2014/main" id="{47D47969-9C92-4DC7-A962-8E19420C1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0:09</a:t>
            </a:r>
          </a:p>
        </p:txBody>
      </p:sp>
      <p:sp>
        <p:nvSpPr>
          <p:cNvPr id="243" name="Rectangle 115">
            <a:extLst>
              <a:ext uri="{FF2B5EF4-FFF2-40B4-BE49-F238E27FC236}">
                <a16:creationId xmlns:a16="http://schemas.microsoft.com/office/drawing/2014/main" id="{51E94ABA-41F6-4B5D-9AD3-14883CD46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0:08</a:t>
            </a:r>
          </a:p>
        </p:txBody>
      </p:sp>
      <p:sp>
        <p:nvSpPr>
          <p:cNvPr id="244" name="Rectangle 116">
            <a:extLst>
              <a:ext uri="{FF2B5EF4-FFF2-40B4-BE49-F238E27FC236}">
                <a16:creationId xmlns:a16="http://schemas.microsoft.com/office/drawing/2014/main" id="{B471DBFD-4AF5-4496-9D8E-CD072144F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0:07</a:t>
            </a:r>
          </a:p>
        </p:txBody>
      </p:sp>
      <p:sp>
        <p:nvSpPr>
          <p:cNvPr id="245" name="Rectangle 117">
            <a:extLst>
              <a:ext uri="{FF2B5EF4-FFF2-40B4-BE49-F238E27FC236}">
                <a16:creationId xmlns:a16="http://schemas.microsoft.com/office/drawing/2014/main" id="{979FE21D-CACA-45B1-BEEA-11614B5A9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0:06</a:t>
            </a:r>
          </a:p>
        </p:txBody>
      </p:sp>
      <p:sp>
        <p:nvSpPr>
          <p:cNvPr id="246" name="Rectangle 118">
            <a:extLst>
              <a:ext uri="{FF2B5EF4-FFF2-40B4-BE49-F238E27FC236}">
                <a16:creationId xmlns:a16="http://schemas.microsoft.com/office/drawing/2014/main" id="{F6527CCB-5D44-4221-9BCC-920284BCA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0:05</a:t>
            </a:r>
          </a:p>
        </p:txBody>
      </p:sp>
      <p:sp>
        <p:nvSpPr>
          <p:cNvPr id="247" name="Rectangle 119">
            <a:extLst>
              <a:ext uri="{FF2B5EF4-FFF2-40B4-BE49-F238E27FC236}">
                <a16:creationId xmlns:a16="http://schemas.microsoft.com/office/drawing/2014/main" id="{B9790905-B282-4520-BB76-8995B41E6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0:04</a:t>
            </a:r>
          </a:p>
        </p:txBody>
      </p:sp>
      <p:sp>
        <p:nvSpPr>
          <p:cNvPr id="248" name="Rectangle 120">
            <a:extLst>
              <a:ext uri="{FF2B5EF4-FFF2-40B4-BE49-F238E27FC236}">
                <a16:creationId xmlns:a16="http://schemas.microsoft.com/office/drawing/2014/main" id="{98A553B4-C15D-49EE-85C4-034CFC7BC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0:03</a:t>
            </a:r>
          </a:p>
        </p:txBody>
      </p:sp>
      <p:sp>
        <p:nvSpPr>
          <p:cNvPr id="249" name="Rectangle 121">
            <a:extLst>
              <a:ext uri="{FF2B5EF4-FFF2-40B4-BE49-F238E27FC236}">
                <a16:creationId xmlns:a16="http://schemas.microsoft.com/office/drawing/2014/main" id="{AA511B47-B04C-42C0-8015-25F4BBECA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0:02</a:t>
            </a:r>
          </a:p>
        </p:txBody>
      </p:sp>
      <p:sp>
        <p:nvSpPr>
          <p:cNvPr id="250" name="Rectangle 122">
            <a:extLst>
              <a:ext uri="{FF2B5EF4-FFF2-40B4-BE49-F238E27FC236}">
                <a16:creationId xmlns:a16="http://schemas.microsoft.com/office/drawing/2014/main" id="{6D85A985-072A-4116-8AB4-F4DD685E2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024385"/>
            <a:ext cx="2376488" cy="10445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/>
              <a:t>0:01</a:t>
            </a:r>
          </a:p>
        </p:txBody>
      </p:sp>
      <p:sp>
        <p:nvSpPr>
          <p:cNvPr id="251" name="Rectangle 123">
            <a:extLst>
              <a:ext uri="{FF2B5EF4-FFF2-40B4-BE49-F238E27FC236}">
                <a16:creationId xmlns:a16="http://schemas.microsoft.com/office/drawing/2014/main" id="{EEA75F49-22D3-49C0-99DD-A942AA071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088" y="1282061"/>
            <a:ext cx="3528392" cy="178689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6600" dirty="0"/>
              <a:t>End</a:t>
            </a:r>
          </a:p>
        </p:txBody>
      </p:sp>
      <p:sp>
        <p:nvSpPr>
          <p:cNvPr id="252" name="Title 6">
            <a:extLst>
              <a:ext uri="{FF2B5EF4-FFF2-40B4-BE49-F238E27FC236}">
                <a16:creationId xmlns:a16="http://schemas.microsoft.com/office/drawing/2014/main" id="{7709CA21-0411-4AE0-B945-F298F6B7DCEF}"/>
              </a:ext>
            </a:extLst>
          </p:cNvPr>
          <p:cNvSpPr txBox="1">
            <a:spLocks/>
          </p:cNvSpPr>
          <p:nvPr/>
        </p:nvSpPr>
        <p:spPr>
          <a:xfrm>
            <a:off x="184782" y="3835714"/>
            <a:ext cx="8764168" cy="1897541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 fontScale="6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5800" b="1" kern="0" dirty="0">
                <a:latin typeface="+mn-lt"/>
              </a:rPr>
              <a:t>Respect: </a:t>
            </a:r>
            <a:r>
              <a:rPr lang="en-GB" sz="5800" i="1" kern="0" dirty="0">
                <a:latin typeface="+mn-lt"/>
              </a:rPr>
              <a:t>noun </a:t>
            </a:r>
            <a:r>
              <a:rPr lang="en-GB" dirty="0"/>
              <a:t>a feeling of deep admiration for someone or something elicited by their abilities, qualities, or achievements. a feeling of deep admiration for someone or something elicited by their abilities, qualities, or achievements.</a:t>
            </a:r>
            <a:endParaRPr lang="en-GB" sz="2800" b="1" kern="0" dirty="0">
              <a:latin typeface="+mn-lt"/>
            </a:endParaRPr>
          </a:p>
        </p:txBody>
      </p:sp>
      <p:sp>
        <p:nvSpPr>
          <p:cNvPr id="253" name="Title 6">
            <a:extLst>
              <a:ext uri="{FF2B5EF4-FFF2-40B4-BE49-F238E27FC236}">
                <a16:creationId xmlns:a16="http://schemas.microsoft.com/office/drawing/2014/main" id="{2301E97B-CACF-4FEE-9C52-CAD3D1E4D905}"/>
              </a:ext>
            </a:extLst>
          </p:cNvPr>
          <p:cNvSpPr txBox="1">
            <a:spLocks/>
          </p:cNvSpPr>
          <p:nvPr/>
        </p:nvSpPr>
        <p:spPr>
          <a:xfrm>
            <a:off x="179512" y="3835713"/>
            <a:ext cx="8764168" cy="1897541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5800" b="1" kern="0" dirty="0">
                <a:latin typeface="+mn-lt"/>
              </a:rPr>
              <a:t>Equality:</a:t>
            </a:r>
          </a:p>
          <a:p>
            <a:r>
              <a:rPr lang="en-GB" sz="2800" b="1" kern="0" dirty="0">
                <a:latin typeface="+mn-lt"/>
              </a:rPr>
              <a:t> </a:t>
            </a:r>
            <a:r>
              <a:rPr lang="en-GB" i="1" dirty="0"/>
              <a:t>noun </a:t>
            </a:r>
            <a:r>
              <a:rPr lang="en-GB" dirty="0"/>
              <a:t>the state of being equal, especially in status, rights, or opportunities.</a:t>
            </a:r>
            <a:endParaRPr lang="en-GB" sz="2800" b="1" kern="0" dirty="0">
              <a:latin typeface="+mn-lt"/>
            </a:endParaRPr>
          </a:p>
        </p:txBody>
      </p:sp>
      <p:sp>
        <p:nvSpPr>
          <p:cNvPr id="254" name="Title 6">
            <a:extLst>
              <a:ext uri="{FF2B5EF4-FFF2-40B4-BE49-F238E27FC236}">
                <a16:creationId xmlns:a16="http://schemas.microsoft.com/office/drawing/2014/main" id="{062D30B8-469C-4806-934C-DAF3D28D09F8}"/>
              </a:ext>
            </a:extLst>
          </p:cNvPr>
          <p:cNvSpPr txBox="1">
            <a:spLocks/>
          </p:cNvSpPr>
          <p:nvPr/>
        </p:nvSpPr>
        <p:spPr>
          <a:xfrm>
            <a:off x="179512" y="3835713"/>
            <a:ext cx="8764168" cy="1897541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5800" b="1" kern="0" dirty="0">
                <a:latin typeface="+mn-lt"/>
              </a:rPr>
              <a:t>Honour:</a:t>
            </a:r>
          </a:p>
          <a:p>
            <a:r>
              <a:rPr lang="en-GB" i="1" dirty="0"/>
              <a:t>noun </a:t>
            </a:r>
            <a:r>
              <a:rPr lang="en-GB" dirty="0"/>
              <a:t>high respect; great esteem.</a:t>
            </a:r>
          </a:p>
          <a:p>
            <a:r>
              <a:rPr lang="en-GB" i="1" dirty="0"/>
              <a:t>Verb </a:t>
            </a:r>
            <a:r>
              <a:rPr lang="en-GB" dirty="0"/>
              <a:t>regard with great respect.</a:t>
            </a:r>
          </a:p>
          <a:p>
            <a:endParaRPr lang="en-GB" sz="2800" b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092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500"/>
                            </p:stCondLst>
                            <p:childTnLst>
                              <p:par>
                                <p:cTn id="3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2" grpId="1" animBg="1"/>
      <p:bldP spid="253" grpId="0" animBg="1"/>
      <p:bldP spid="253" grpId="1" animBg="1"/>
      <p:bldP spid="2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7C93A254-3B15-4C86-8196-2DF3C04CA06F}"/>
              </a:ext>
            </a:extLst>
          </p:cNvPr>
          <p:cNvSpPr txBox="1">
            <a:spLocks/>
          </p:cNvSpPr>
          <p:nvPr/>
        </p:nvSpPr>
        <p:spPr>
          <a:xfrm>
            <a:off x="179512" y="116632"/>
            <a:ext cx="8856984" cy="165618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In this school we pride ourselves on having </a:t>
            </a:r>
            <a:r>
              <a:rPr lang="en-GB" sz="2800" b="1" u="sng" kern="0" dirty="0">
                <a:latin typeface="+mn-lt"/>
              </a:rPr>
              <a:t>respect</a:t>
            </a:r>
            <a:r>
              <a:rPr lang="en-GB" sz="2800" b="1" kern="0" dirty="0">
                <a:latin typeface="+mn-lt"/>
              </a:rPr>
              <a:t> for all people. We recognise that all people are </a:t>
            </a:r>
            <a:r>
              <a:rPr lang="en-GB" sz="2800" b="1" u="sng" kern="0" dirty="0">
                <a:latin typeface="+mn-lt"/>
              </a:rPr>
              <a:t>equal</a:t>
            </a:r>
            <a:r>
              <a:rPr lang="en-GB" sz="2800" b="1" kern="0" dirty="0">
                <a:latin typeface="+mn-lt"/>
              </a:rPr>
              <a:t>. We </a:t>
            </a:r>
            <a:r>
              <a:rPr lang="en-GB" sz="2800" b="1" u="sng" kern="0" dirty="0">
                <a:latin typeface="+mn-lt"/>
              </a:rPr>
              <a:t>honour</a:t>
            </a:r>
            <a:r>
              <a:rPr lang="en-GB" sz="2800" b="1" kern="0" dirty="0">
                <a:latin typeface="+mn-lt"/>
              </a:rPr>
              <a:t> each others’ life choices and  individual liberty.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42D0B46-EC9F-4186-84AE-110FCC61F094}"/>
              </a:ext>
            </a:extLst>
          </p:cNvPr>
          <p:cNvSpPr txBox="1">
            <a:spLocks/>
          </p:cNvSpPr>
          <p:nvPr/>
        </p:nvSpPr>
        <p:spPr>
          <a:xfrm>
            <a:off x="179512" y="1916832"/>
            <a:ext cx="8856984" cy="100811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But do we all adhere to these values at all times in our lives?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7B7C5789-2157-45FA-B609-73141252BC75}"/>
              </a:ext>
            </a:extLst>
          </p:cNvPr>
          <p:cNvSpPr txBox="1">
            <a:spLocks/>
          </p:cNvSpPr>
          <p:nvPr/>
        </p:nvSpPr>
        <p:spPr>
          <a:xfrm>
            <a:off x="179511" y="3140968"/>
            <a:ext cx="8856985" cy="82809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We all think we understand what is meant by peer pressure, but there are different kinds-</a:t>
            </a:r>
          </a:p>
          <a:p>
            <a:endParaRPr lang="en-GB" sz="2800" b="1" kern="0" dirty="0">
              <a:latin typeface="+mn-lt"/>
            </a:endParaRPr>
          </a:p>
          <a:p>
            <a:endParaRPr lang="en-GB" sz="2800" b="1" kern="0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6D8CE5-6F5F-4811-9D68-DAC9FD6DA5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75" t="24801" r="44488" b="35999"/>
          <a:stretch/>
        </p:blipFill>
        <p:spPr>
          <a:xfrm>
            <a:off x="179511" y="4215916"/>
            <a:ext cx="4497928" cy="23762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itle 6">
            <a:extLst>
              <a:ext uri="{FF2B5EF4-FFF2-40B4-BE49-F238E27FC236}">
                <a16:creationId xmlns:a16="http://schemas.microsoft.com/office/drawing/2014/main" id="{E768C969-2CFD-48F8-8F3A-1D1228A53D10}"/>
              </a:ext>
            </a:extLst>
          </p:cNvPr>
          <p:cNvSpPr txBox="1">
            <a:spLocks/>
          </p:cNvSpPr>
          <p:nvPr/>
        </p:nvSpPr>
        <p:spPr>
          <a:xfrm>
            <a:off x="4932040" y="4069705"/>
            <a:ext cx="4104456" cy="264629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1" kern="0" dirty="0">
                <a:latin typeface="+mn-lt"/>
              </a:rPr>
              <a:t>Have you ever pressured someone into doing something they didn’t want to do?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1" kern="0" dirty="0">
                <a:latin typeface="+mn-lt"/>
              </a:rPr>
              <a:t>Have you ever been peer pressured into doing something you didn’t want to do?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1" kern="0" dirty="0">
                <a:latin typeface="+mn-lt"/>
              </a:rPr>
              <a:t>Does this demonstrate these values?</a:t>
            </a:r>
          </a:p>
          <a:p>
            <a:endParaRPr lang="en-GB" sz="2800" b="1" kern="0" dirty="0">
              <a:latin typeface="+mn-lt"/>
            </a:endParaRPr>
          </a:p>
          <a:p>
            <a:endParaRPr lang="en-GB" sz="2800" b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975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B544CA6D-E55D-4F4E-80AD-A652B230A1D9}"/>
              </a:ext>
            </a:extLst>
          </p:cNvPr>
          <p:cNvSpPr txBox="1">
            <a:spLocks/>
          </p:cNvSpPr>
          <p:nvPr/>
        </p:nvSpPr>
        <p:spPr>
          <a:xfrm>
            <a:off x="256187" y="116632"/>
            <a:ext cx="8668138" cy="8063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To really respect and honour each other we have to ensure we don’t put peer pressure on each other.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C27823-4068-410E-85AA-F21F39CC95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25" t="29001" r="36613" b="18926"/>
          <a:stretch/>
        </p:blipFill>
        <p:spPr>
          <a:xfrm>
            <a:off x="243661" y="1124744"/>
            <a:ext cx="8680664" cy="54726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06E739-7D00-4629-B79F-4A61A5C931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13" t="39774" r="35825" b="14939"/>
          <a:stretch/>
        </p:blipFill>
        <p:spPr>
          <a:xfrm>
            <a:off x="256187" y="1124744"/>
            <a:ext cx="8668138" cy="4521080"/>
          </a:xfrm>
          <a:prstGeom prst="rect">
            <a:avLst/>
          </a:prstGeom>
        </p:spPr>
      </p:pic>
      <p:pic>
        <p:nvPicPr>
          <p:cNvPr id="5" name="Picture 2" descr="Image result for twitter">
            <a:hlinkClick r:id="rId5"/>
            <a:extLst>
              <a:ext uri="{FF2B5EF4-FFF2-40B4-BE49-F238E27FC236}">
                <a16:creationId xmlns:a16="http://schemas.microsoft.com/office/drawing/2014/main" id="{09361DC9-3B0E-44D5-9BAD-AE894CCA5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40327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0703F83-B2D0-4178-A7D5-CC6F2C7B1D59}"/>
              </a:ext>
            </a:extLst>
          </p:cNvPr>
          <p:cNvSpPr txBox="1">
            <a:spLocks/>
          </p:cNvSpPr>
          <p:nvPr/>
        </p:nvSpPr>
        <p:spPr>
          <a:xfrm>
            <a:off x="6012160" y="5301208"/>
            <a:ext cx="3194494" cy="158176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 fontScale="8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In 140 characters or less write a tweet that shows how you can respond to peer pressure</a:t>
            </a:r>
          </a:p>
          <a:p>
            <a:endParaRPr lang="en-GB" sz="2800" b="1" kern="0" dirty="0">
              <a:latin typeface="+mn-lt"/>
            </a:endParaRPr>
          </a:p>
          <a:p>
            <a:endParaRPr lang="en-GB" sz="2800" b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051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399</Words>
  <Application>Microsoft Office PowerPoint</Application>
  <PresentationFormat>On-screen Show (4:3)</PresentationFormat>
  <Paragraphs>156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DfE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HATTON, Elyanne</dc:creator>
  <cp:lastModifiedBy>HATTON, Elyanne</cp:lastModifiedBy>
  <cp:revision>15</cp:revision>
  <dcterms:created xsi:type="dcterms:W3CDTF">2018-10-22T09:48:20Z</dcterms:created>
  <dcterms:modified xsi:type="dcterms:W3CDTF">2018-10-22T10:02:41Z</dcterms:modified>
</cp:coreProperties>
</file>