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333E9-D4F0-4CAE-89E6-8EC5869E68FB}" v="3" dt="2020-03-09T12:45:16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12" autoAdjust="0"/>
  </p:normalViewPr>
  <p:slideViewPr>
    <p:cSldViewPr snapToGrid="0">
      <p:cViewPr varScale="1">
        <p:scale>
          <a:sx n="98" d="100"/>
          <a:sy n="98" d="100"/>
        </p:scale>
        <p:origin x="19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TON, Elyanne" userId="a28fd01c-447b-471b-bdf6-52666c287d11" providerId="ADAL" clId="{A0D333E9-D4F0-4CAE-89E6-8EC5869E68FB}"/>
    <pc:docChg chg="custSel modSld">
      <pc:chgData name="HATTON, Elyanne" userId="a28fd01c-447b-471b-bdf6-52666c287d11" providerId="ADAL" clId="{A0D333E9-D4F0-4CAE-89E6-8EC5869E68FB}" dt="2020-03-09T12:45:16.324" v="30"/>
      <pc:docMkLst>
        <pc:docMk/>
      </pc:docMkLst>
      <pc:sldChg chg="addSp delSp modSp delAnim">
        <pc:chgData name="HATTON, Elyanne" userId="a28fd01c-447b-471b-bdf6-52666c287d11" providerId="ADAL" clId="{A0D333E9-D4F0-4CAE-89E6-8EC5869E68FB}" dt="2020-03-09T12:45:16.324" v="30"/>
        <pc:sldMkLst>
          <pc:docMk/>
          <pc:sldMk cId="3557435141" sldId="260"/>
        </pc:sldMkLst>
        <pc:spChg chg="mod">
          <ac:chgData name="HATTON, Elyanne" userId="a28fd01c-447b-471b-bdf6-52666c287d11" providerId="ADAL" clId="{A0D333E9-D4F0-4CAE-89E6-8EC5869E68FB}" dt="2020-03-09T12:45:05.608" v="28" actId="113"/>
          <ac:spMkLst>
            <pc:docMk/>
            <pc:sldMk cId="3557435141" sldId="260"/>
            <ac:spMk id="2" creationId="{AADBB7C3-13D2-4CDA-B3F0-D6440388CD3A}"/>
          </ac:spMkLst>
        </pc:spChg>
        <pc:spChg chg="add del mod">
          <ac:chgData name="HATTON, Elyanne" userId="a28fd01c-447b-471b-bdf6-52666c287d11" providerId="ADAL" clId="{A0D333E9-D4F0-4CAE-89E6-8EC5869E68FB}" dt="2020-03-09T12:44:55.550" v="1" actId="478"/>
          <ac:spMkLst>
            <pc:docMk/>
            <pc:sldMk cId="3557435141" sldId="260"/>
            <ac:spMk id="5" creationId="{1DF6856C-C6BD-4EF2-8797-2D57DF6F1113}"/>
          </ac:spMkLst>
        </pc:spChg>
        <pc:spChg chg="add mod">
          <ac:chgData name="HATTON, Elyanne" userId="a28fd01c-447b-471b-bdf6-52666c287d11" providerId="ADAL" clId="{A0D333E9-D4F0-4CAE-89E6-8EC5869E68FB}" dt="2020-03-09T12:45:11.747" v="29"/>
          <ac:spMkLst>
            <pc:docMk/>
            <pc:sldMk cId="3557435141" sldId="260"/>
            <ac:spMk id="6" creationId="{2033F481-1CEA-4845-97D6-B17B74A72DE5}"/>
          </ac:spMkLst>
        </pc:spChg>
        <pc:picChg chg="del">
          <ac:chgData name="HATTON, Elyanne" userId="a28fd01c-447b-471b-bdf6-52666c287d11" providerId="ADAL" clId="{A0D333E9-D4F0-4CAE-89E6-8EC5869E68FB}" dt="2020-03-09T12:44:47.914" v="0" actId="478"/>
          <ac:picMkLst>
            <pc:docMk/>
            <pc:sldMk cId="3557435141" sldId="260"/>
            <ac:picMk id="4" creationId="{EBFF3994-D83C-4155-B751-078EEBC2FE55}"/>
          </ac:picMkLst>
        </pc:picChg>
        <pc:picChg chg="add mod">
          <ac:chgData name="HATTON, Elyanne" userId="a28fd01c-447b-471b-bdf6-52666c287d11" providerId="ADAL" clId="{A0D333E9-D4F0-4CAE-89E6-8EC5869E68FB}" dt="2020-03-09T12:45:16.324" v="30"/>
          <ac:picMkLst>
            <pc:docMk/>
            <pc:sldMk cId="3557435141" sldId="260"/>
            <ac:picMk id="7" creationId="{AFDFE0DE-A582-4BB5-AB13-06281C9820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http://metro.co.uk/2016/06/03/here-are-the-early-signs-youre-in-an-abusive-relationship-5922364/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http://metro.co.uk/2016/06/03/here-are-the-early-signs-youre-in-an-abusive-relationship-5922364/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8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ro.co.uk/2016/06/03/here-are-the-early-signs-youre-in-an-abusive-relationship-592236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_G8b7yZap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Ic_play_circle_outline_48px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ildline.org.uk/info-advice/friends-relationships-sex/sex-relationships/healthy-unhealthy-relationshi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Thank you for downloading this resource pack which contains slides to facilitate 17 sessions covering the following themes: </a:t>
            </a:r>
            <a:br>
              <a:rPr lang="en-GB" dirty="0"/>
            </a:b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Abuse and relationships</a:t>
            </a:r>
            <a:br>
              <a:rPr lang="en-GB" sz="2000" dirty="0"/>
            </a:br>
            <a:endParaRPr lang="en-GB" dirty="0"/>
          </a:p>
          <a:p>
            <a:r>
              <a:rPr lang="en-GB" dirty="0"/>
              <a:t>Teachers are encouraged to review the slides, notes and videos in advance of each session to ensure they are comfortable with the themes and potential questions that might arise. </a:t>
            </a:r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48CEE58-D596-410F-ACC9-418AA6C26D6C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6 Session 2: Unhealthy or abusive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96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ve test machine">
            <a:extLst>
              <a:ext uri="{FF2B5EF4-FFF2-40B4-BE49-F238E27FC236}">
                <a16:creationId xmlns:a16="http://schemas.microsoft.com/office/drawing/2014/main" id="{FFF8342A-EEBA-44C7-9048-4C53665F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DC883BCE-2B0B-45B1-84DD-064CFBB5F3C5}"/>
              </a:ext>
            </a:extLst>
          </p:cNvPr>
          <p:cNvSpPr txBox="1">
            <a:spLocks/>
          </p:cNvSpPr>
          <p:nvPr/>
        </p:nvSpPr>
        <p:spPr>
          <a:xfrm>
            <a:off x="256187" y="116633"/>
            <a:ext cx="8668138" cy="6480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The love test.</a:t>
            </a:r>
          </a:p>
        </p:txBody>
      </p:sp>
    </p:spTree>
    <p:extLst>
      <p:ext uri="{BB962C8B-B14F-4D97-AF65-F5344CB8AC3E}">
        <p14:creationId xmlns:p14="http://schemas.microsoft.com/office/powerpoint/2010/main" val="7616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AB370BE4-9BF0-47DE-8869-8EA09B8ED9C3}"/>
              </a:ext>
            </a:extLst>
          </p:cNvPr>
          <p:cNvSpPr txBox="1">
            <a:spLocks/>
          </p:cNvSpPr>
          <p:nvPr/>
        </p:nvSpPr>
        <p:spPr>
          <a:xfrm>
            <a:off x="256186" y="172867"/>
            <a:ext cx="8668138" cy="64807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The love test.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AC865A2-360A-484D-976F-81CE550BCA74}"/>
              </a:ext>
            </a:extLst>
          </p:cNvPr>
          <p:cNvSpPr txBox="1">
            <a:spLocks/>
          </p:cNvSpPr>
          <p:nvPr/>
        </p:nvSpPr>
        <p:spPr>
          <a:xfrm>
            <a:off x="256187" y="980728"/>
            <a:ext cx="8668138" cy="7920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For each of the following decide whether this is a sign your partner truly loves you.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3EED61-CEAB-4AE0-A0B3-13A9660CF7A1}"/>
              </a:ext>
            </a:extLst>
          </p:cNvPr>
          <p:cNvGraphicFramePr>
            <a:graphicFrameLocks noGrp="1"/>
          </p:cNvGraphicFramePr>
          <p:nvPr/>
        </p:nvGraphicFramePr>
        <p:xfrm>
          <a:off x="256187" y="1988840"/>
          <a:ext cx="8668137" cy="468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973">
                  <a:extLst>
                    <a:ext uri="{9D8B030D-6E8A-4147-A177-3AD203B41FA5}">
                      <a16:colId xmlns:a16="http://schemas.microsoft.com/office/drawing/2014/main" val="1625027350"/>
                    </a:ext>
                  </a:extLst>
                </a:gridCol>
                <a:gridCol w="1411394">
                  <a:extLst>
                    <a:ext uri="{9D8B030D-6E8A-4147-A177-3AD203B41FA5}">
                      <a16:colId xmlns:a16="http://schemas.microsoft.com/office/drawing/2014/main" val="9462978"/>
                    </a:ext>
                  </a:extLst>
                </a:gridCol>
                <a:gridCol w="1500770">
                  <a:extLst>
                    <a:ext uri="{9D8B030D-6E8A-4147-A177-3AD203B41FA5}">
                      <a16:colId xmlns:a16="http://schemas.microsoft.com/office/drawing/2014/main" val="2000880570"/>
                    </a:ext>
                  </a:extLst>
                </a:gridCol>
              </a:tblGrid>
              <a:tr h="54463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LOVE?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01580"/>
                  </a:ext>
                </a:extLst>
              </a:tr>
              <a:tr h="679498">
                <a:tc>
                  <a:txBody>
                    <a:bodyPr/>
                    <a:lstStyle/>
                    <a:p>
                      <a:r>
                        <a:rPr lang="en-GB" dirty="0"/>
                        <a:t>They are incredibly romantic and lavish you with gifts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4985"/>
                  </a:ext>
                </a:extLst>
              </a:tr>
              <a:tr h="54463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move really fast in the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46250"/>
                  </a:ext>
                </a:extLst>
              </a:tr>
              <a:tr h="54463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get jealous easily and want you for themselves</a:t>
                      </a:r>
                    </a:p>
                    <a:p>
                      <a:pPr fontAlgn="base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37367"/>
                  </a:ext>
                </a:extLst>
              </a:tr>
              <a:tr h="54463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dislike your friends – and make sure you know it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51671"/>
                  </a:ext>
                </a:extLst>
              </a:tr>
              <a:tr h="54463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They’ll worry about you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29258"/>
                  </a:ext>
                </a:extLst>
              </a:tr>
              <a:tr h="54463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check up on your internet 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280345"/>
                  </a:ext>
                </a:extLst>
              </a:tr>
              <a:tr h="54463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You’ll feel like you’re with two different people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451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16E95F-ACB6-4B25-92C9-EC2F18337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15000" r="42914" b="10800"/>
          <a:stretch/>
        </p:blipFill>
        <p:spPr>
          <a:xfrm>
            <a:off x="251519" y="0"/>
            <a:ext cx="5693185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F4F1E27-D169-41EC-94DC-0526E242E7A6}"/>
              </a:ext>
            </a:extLst>
          </p:cNvPr>
          <p:cNvSpPr txBox="1">
            <a:spLocks/>
          </p:cNvSpPr>
          <p:nvPr/>
        </p:nvSpPr>
        <p:spPr>
          <a:xfrm>
            <a:off x="5247792" y="166328"/>
            <a:ext cx="3676532" cy="321297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All of these things could be warning signs of an abusive relationship.</a:t>
            </a:r>
          </a:p>
          <a:p>
            <a:r>
              <a:rPr lang="en-GB" sz="2800" b="1" kern="0" dirty="0">
                <a:latin typeface="+mn-lt"/>
              </a:rPr>
              <a:t>Click </a:t>
            </a:r>
            <a:r>
              <a:rPr lang="en-GB" sz="2800" b="1" kern="0" dirty="0">
                <a:latin typeface="+mn-lt"/>
                <a:hlinkClick r:id="rId4"/>
              </a:rPr>
              <a:t>here</a:t>
            </a:r>
            <a:r>
              <a:rPr lang="en-GB" sz="2800" b="1" kern="0" dirty="0">
                <a:latin typeface="+mn-lt"/>
              </a:rPr>
              <a:t> if you want to read the article.</a:t>
            </a:r>
          </a:p>
          <a:p>
            <a:endParaRPr lang="en-GB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B7C3-13D2-4CDA-B3F0-D6440388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#</a:t>
            </a:r>
            <a:r>
              <a:rPr lang="en-GB" b="1" dirty="0" err="1"/>
              <a:t>ListenToYourSelfie</a:t>
            </a:r>
            <a:endParaRPr lang="en-GB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33F481-1CEA-4845-97D6-B17B74A72DE5}"/>
              </a:ext>
            </a:extLst>
          </p:cNvPr>
          <p:cNvSpPr txBox="1">
            <a:spLocks/>
          </p:cNvSpPr>
          <p:nvPr/>
        </p:nvSpPr>
        <p:spPr>
          <a:xfrm>
            <a:off x="646906" y="5317855"/>
            <a:ext cx="7886700" cy="111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https://www.youtube.com/watch?v=_G8b7yZapkI</a:t>
            </a:r>
          </a:p>
        </p:txBody>
      </p:sp>
      <p:pic>
        <p:nvPicPr>
          <p:cNvPr id="7" name="Picture 6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FDFE0DE-A582-4BB5-AB13-06281C98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1723" y="2597284"/>
            <a:ext cx="2480554" cy="2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3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B1AD-8CB7-479D-8751-B912F3AF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9BF4C-AE54-471F-A338-9AF684864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01" r="1963" b="13600"/>
          <a:stretch/>
        </p:blipFill>
        <p:spPr>
          <a:xfrm>
            <a:off x="0" y="1916832"/>
            <a:ext cx="9155222" cy="3456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A5DA5-9CC8-48E4-B908-1D59A7D2A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6401" r="38975" b="6601"/>
          <a:stretch/>
        </p:blipFill>
        <p:spPr>
          <a:xfrm>
            <a:off x="-22830" y="3418"/>
            <a:ext cx="7619166" cy="68697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C3BCE3-90BE-4AA2-A972-F85071162C1C}"/>
              </a:ext>
            </a:extLst>
          </p:cNvPr>
          <p:cNvSpPr txBox="1">
            <a:spLocks/>
          </p:cNvSpPr>
          <p:nvPr/>
        </p:nvSpPr>
        <p:spPr>
          <a:xfrm>
            <a:off x="7668344" y="5445224"/>
            <a:ext cx="1486878" cy="137292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dirty="0"/>
              <a:t>Click </a:t>
            </a:r>
            <a:r>
              <a:rPr lang="en-GB" sz="2800" dirty="0">
                <a:hlinkClick r:id="rId4"/>
              </a:rPr>
              <a:t>here</a:t>
            </a:r>
            <a:r>
              <a:rPr lang="en-GB" sz="2800" dirty="0"/>
              <a:t> to view the webpage</a:t>
            </a:r>
          </a:p>
          <a:p>
            <a:endParaRPr lang="en-GB" sz="2800" b="1" kern="0" dirty="0">
              <a:latin typeface="+mn-lt"/>
            </a:endParaRPr>
          </a:p>
          <a:p>
            <a:endParaRPr lang="en-GB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8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235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#ListenToYourSelfie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16</cp:revision>
  <dcterms:created xsi:type="dcterms:W3CDTF">2018-10-22T09:48:20Z</dcterms:created>
  <dcterms:modified xsi:type="dcterms:W3CDTF">2020-03-09T12:45:20Z</dcterms:modified>
</cp:coreProperties>
</file>