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6" r:id="rId6"/>
    <p:sldId id="307" r:id="rId7"/>
    <p:sldId id="308" r:id="rId8"/>
    <p:sldId id="309" r:id="rId9"/>
    <p:sldId id="310" r:id="rId10"/>
  </p:sldIdLst>
  <p:sldSz cx="18072100" cy="10229850"/>
  <p:notesSz cx="180721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3004" userDrawn="1">
          <p15:clr>
            <a:srgbClr val="A4A3A4"/>
          </p15:clr>
        </p15:guide>
        <p15:guide id="3" pos="296" userDrawn="1">
          <p15:clr>
            <a:srgbClr val="A4A3A4"/>
          </p15:clr>
        </p15:guide>
        <p15:guide id="4" pos="11116" userDrawn="1">
          <p15:clr>
            <a:srgbClr val="A4A3A4"/>
          </p15:clr>
        </p15:guide>
        <p15:guide id="5" orient="horz" pos="6150" userDrawn="1">
          <p15:clr>
            <a:srgbClr val="A4A3A4"/>
          </p15:clr>
        </p15:guide>
        <p15:guide id="6" orient="horz" pos="2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D2F"/>
    <a:srgbClr val="E64134"/>
    <a:srgbClr val="2111ED"/>
    <a:srgbClr val="5AB7E3"/>
    <a:srgbClr val="FFE000"/>
    <a:srgbClr val="FEDF32"/>
    <a:srgbClr val="252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2" autoAdjust="0"/>
    <p:restoredTop sz="67813" autoAdjust="0"/>
  </p:normalViewPr>
  <p:slideViewPr>
    <p:cSldViewPr>
      <p:cViewPr varScale="1">
        <p:scale>
          <a:sx n="47" d="100"/>
          <a:sy n="47" d="100"/>
        </p:scale>
        <p:origin x="1968" y="66"/>
      </p:cViewPr>
      <p:guideLst>
        <p:guide orient="horz" pos="1302"/>
        <p:guide pos="3004"/>
        <p:guide pos="296"/>
        <p:guide pos="11116"/>
        <p:guide orient="horz" pos="6150"/>
        <p:guide orient="horz"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153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D64955-AB18-934B-B41E-735FCDDB0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D6EAB-9E4B-9E42-A34D-DCFB3D942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023620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07FE2-BD8E-B645-BB58-A041B76E738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164E8-64EC-4740-9016-DE29A2291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63B25-298C-214B-9A03-E0B5E281B1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23620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8576-1AD7-9049-8BFE-3A4E81EF7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23620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7A08-73ED-B745-826A-259EE2BBA8F5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88050" y="1279525"/>
            <a:ext cx="60960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06575" y="4922838"/>
            <a:ext cx="144589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23620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C35E-0793-4E45-ACE7-A96175117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3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9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1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4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3828672-C660-2C46-B814-BD2DD461C137}"/>
              </a:ext>
            </a:extLst>
          </p:cNvPr>
          <p:cNvSpPr/>
          <p:nvPr userDrawn="1"/>
        </p:nvSpPr>
        <p:spPr>
          <a:xfrm>
            <a:off x="108000" y="2062480"/>
            <a:ext cx="17856200" cy="8053819"/>
          </a:xfrm>
          <a:custGeom>
            <a:avLst/>
            <a:gdLst/>
            <a:ahLst/>
            <a:cxnLst/>
            <a:rect l="l" t="t" r="r" b="b"/>
            <a:pathLst>
              <a:path w="17856200" h="8028305">
                <a:moveTo>
                  <a:pt x="0" y="8028000"/>
                </a:moveTo>
                <a:lnTo>
                  <a:pt x="17855996" y="8028000"/>
                </a:lnTo>
                <a:lnTo>
                  <a:pt x="17855996" y="0"/>
                </a:lnTo>
                <a:lnTo>
                  <a:pt x="0" y="0"/>
                </a:lnTo>
                <a:lnTo>
                  <a:pt x="0" y="802800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EDF3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7E02BC-A413-C945-8176-E5AD9847D2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081" y="2587187"/>
            <a:ext cx="9334500" cy="100373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spc="-100" baseline="0">
                <a:solidFill>
                  <a:srgbClr val="E64134"/>
                </a:solidFill>
                <a:latin typeface="Century Gothic" panose="020B0502020202020204" pitchFamily="34" charset="0"/>
              </a:defRPr>
            </a:lvl1pPr>
            <a:lvl2pPr>
              <a:defRPr sz="6000" b="1">
                <a:latin typeface="Century Gothic" panose="020B0502020202020204" pitchFamily="34" charset="0"/>
              </a:defRPr>
            </a:lvl2pPr>
            <a:lvl3pPr>
              <a:defRPr sz="6000" b="1">
                <a:latin typeface="Century Gothic" panose="020B0502020202020204" pitchFamily="34" charset="0"/>
              </a:defRPr>
            </a:lvl3pPr>
            <a:lvl4pPr>
              <a:defRPr sz="6000" b="1">
                <a:latin typeface="Century Gothic" panose="020B0502020202020204" pitchFamily="34" charset="0"/>
              </a:defRPr>
            </a:lvl4pPr>
            <a:lvl5pPr>
              <a:defRPr sz="60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 goes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E52874-CF81-6B4A-B8FD-EF122D17D5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81" y="3485822"/>
            <a:ext cx="9334500" cy="100373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spc="-100" baseline="0">
                <a:solidFill>
                  <a:srgbClr val="E64134"/>
                </a:solidFill>
                <a:latin typeface="Century Gothic" panose="020B0502020202020204" pitchFamily="34" charset="0"/>
              </a:defRPr>
            </a:lvl1pPr>
            <a:lvl2pPr>
              <a:defRPr sz="6000" b="1">
                <a:latin typeface="Century Gothic" panose="020B0502020202020204" pitchFamily="34" charset="0"/>
              </a:defRPr>
            </a:lvl2pPr>
            <a:lvl3pPr>
              <a:defRPr sz="6000" b="1">
                <a:latin typeface="Century Gothic" panose="020B0502020202020204" pitchFamily="34" charset="0"/>
              </a:defRPr>
            </a:lvl3pPr>
            <a:lvl4pPr>
              <a:defRPr sz="6000" b="1">
                <a:latin typeface="Century Gothic" panose="020B0502020202020204" pitchFamily="34" charset="0"/>
              </a:defRPr>
            </a:lvl4pPr>
            <a:lvl5pPr>
              <a:defRPr sz="60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date goes here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F09F477-359C-2340-9548-6EBB463C923D}"/>
              </a:ext>
            </a:extLst>
          </p:cNvPr>
          <p:cNvSpPr txBox="1">
            <a:spLocks/>
          </p:cNvSpPr>
          <p:nvPr userDrawn="1"/>
        </p:nvSpPr>
        <p:spPr>
          <a:xfrm>
            <a:off x="455301" y="405155"/>
            <a:ext cx="1646549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>
                <a:solidFill>
                  <a:srgbClr val="E64134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400" b="1" dirty="0">
              <a:solidFill>
                <a:srgbClr val="E6413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AE0B1-E132-854F-AD24-6D0D88050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0" y="433796"/>
            <a:ext cx="4605116" cy="958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CE28A1-35A7-624A-9BBB-536C76ED5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41" y="433796"/>
            <a:ext cx="2859776" cy="9589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FA6CD-B55E-FF45-B365-6393A69AC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22316" y="433389"/>
            <a:ext cx="3623734" cy="9586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algn="l" rtl="0">
              <a:defRPr lang="en-US" sz="2000" b="0" i="0" u="none" strike="noStrike" smtClean="0">
                <a:effectLst/>
              </a:defRPr>
            </a:lvl1pPr>
          </a:lstStyle>
          <a:p>
            <a:pPr marL="0" algn="l" rt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Insert local authority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B7FE3CF-974C-BF47-A86F-13FF62AFA971}"/>
              </a:ext>
            </a:extLst>
          </p:cNvPr>
          <p:cNvSpPr txBox="1">
            <a:spLocks/>
          </p:cNvSpPr>
          <p:nvPr userDrawn="1"/>
        </p:nvSpPr>
        <p:spPr>
          <a:xfrm>
            <a:off x="455301" y="405155"/>
            <a:ext cx="1646549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>
                <a:solidFill>
                  <a:srgbClr val="E64134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400" b="1" dirty="0">
              <a:solidFill>
                <a:srgbClr val="E6413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128649C-181C-264D-97FD-EAA82DC0A02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8072100" cy="102298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marL="0" algn="l" rtl="0"/>
            <a:r>
              <a:rPr lang="en-US" dirty="0"/>
              <a:t>Insert flagship film</a:t>
            </a:r>
          </a:p>
        </p:txBody>
      </p:sp>
    </p:spTree>
    <p:extLst>
      <p:ext uri="{BB962C8B-B14F-4D97-AF65-F5344CB8AC3E}">
        <p14:creationId xmlns:p14="http://schemas.microsoft.com/office/powerpoint/2010/main" val="2892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3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Century Gothic" panose="020B0502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6031"/>
            <a:ext cx="18072100" cy="8053819"/>
          </a:xfrm>
          <a:custGeom>
            <a:avLst/>
            <a:gdLst/>
            <a:ahLst/>
            <a:cxnLst/>
            <a:rect l="l" t="t" r="r" b="b"/>
            <a:pathLst>
              <a:path w="17856200" h="8028305">
                <a:moveTo>
                  <a:pt x="0" y="8028000"/>
                </a:moveTo>
                <a:lnTo>
                  <a:pt x="17855996" y="8028000"/>
                </a:lnTo>
                <a:lnTo>
                  <a:pt x="17855996" y="0"/>
                </a:lnTo>
                <a:lnTo>
                  <a:pt x="0" y="0"/>
                </a:lnTo>
                <a:lnTo>
                  <a:pt x="0" y="802800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EDF3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541EA-DF61-964D-BD30-48E67D3C9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080" y="2752725"/>
            <a:ext cx="17075370" cy="3276600"/>
          </a:xfrm>
        </p:spPr>
        <p:txBody>
          <a:bodyPr/>
          <a:lstStyle/>
          <a:p>
            <a:pPr marL="0" algn="ctr" rtl="0"/>
            <a:r>
              <a:rPr lang="en-US" sz="8000" dirty="0" smtClean="0">
                <a:solidFill>
                  <a:schemeClr val="tx1"/>
                </a:solidFill>
              </a:rPr>
              <a:t>Shared Values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EDF5FF-3E22-3D41-99E6-B4B97D18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0" y="433796"/>
            <a:ext cx="4605116" cy="958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B6830-9361-9A4F-821B-81D873FF0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41" y="433796"/>
            <a:ext cx="2859776" cy="95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3660338" y="7019925"/>
            <a:ext cx="11693793" cy="27699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Are there ways you get to have a say in how the school runs?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latin typeface="Century Gothic" panose="020B0502020202020204" pitchFamily="34" charset="0"/>
              </a:rPr>
              <a:t>Would you prefer to live in a democracy or a dictatorship?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38" y="542925"/>
            <a:ext cx="11123364" cy="594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6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2749550" y="8162925"/>
            <a:ext cx="12573000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would happen if there were no rules in the school?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latin typeface="Century Gothic" panose="020B0502020202020204" pitchFamily="34" charset="0"/>
              </a:rPr>
              <a:t>What do you think would happen if the law didn’t exist?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0" y="619125"/>
            <a:ext cx="12954000" cy="708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8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2882900" y="8086725"/>
            <a:ext cx="12344400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Can you think of an example from history where certain people were not allowed to live life they way they wanted to?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542925"/>
            <a:ext cx="12230100" cy="7143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2635250" y="6923535"/>
            <a:ext cx="13397230" cy="27699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does it feel like when other people are intolerant towards us?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  <a:p>
            <a:r>
              <a:rPr lang="en-US" sz="3600" b="1" dirty="0">
                <a:latin typeface="Century Gothic" panose="020B0502020202020204" pitchFamily="34" charset="0"/>
              </a:rPr>
              <a:t>What can we do to show other people that we respect their views</a:t>
            </a:r>
            <a:r>
              <a:rPr lang="en-US" sz="3600" b="1" dirty="0" smtClean="0">
                <a:latin typeface="Century Gothic" panose="020B0502020202020204" pitchFamily="34" charset="0"/>
              </a:rPr>
              <a:t>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65" y="466725"/>
            <a:ext cx="10744200" cy="57476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3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228725"/>
            <a:ext cx="12725400" cy="71753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507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B44D47A728488F65D9C43EFCFE2F" ma:contentTypeVersion="11" ma:contentTypeDescription="Create a new document." ma:contentTypeScope="" ma:versionID="e6f7710b64a9f315544b2693e35ae6ba">
  <xsd:schema xmlns:xsd="http://www.w3.org/2001/XMLSchema" xmlns:xs="http://www.w3.org/2001/XMLSchema" xmlns:p="http://schemas.microsoft.com/office/2006/metadata/properties" xmlns:ns3="0b5b71a2-06e1-4c1d-a571-53e4d83ad5b0" xmlns:ns4="555c19f3-c827-4013-84b1-e728aca3249c" targetNamespace="http://schemas.microsoft.com/office/2006/metadata/properties" ma:root="true" ma:fieldsID="4fc1761059e0a179ac95275b5636e3aa" ns3:_="" ns4:_="">
    <xsd:import namespace="0b5b71a2-06e1-4c1d-a571-53e4d83ad5b0"/>
    <xsd:import namespace="555c19f3-c827-4013-84b1-e728aca324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b71a2-06e1-4c1d-a571-53e4d83ad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c19f3-c827-4013-84b1-e728aca32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78705E-F5D4-4C51-94A3-92C9ED90A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b71a2-06e1-4c1d-a571-53e4d83ad5b0"/>
    <ds:schemaRef ds:uri="555c19f3-c827-4013-84b1-e728aca32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93A024-F3C8-44D0-8A87-B60603FAF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33FFB-A2C7-457B-B151-A8566C972FAB}">
  <ds:schemaRefs>
    <ds:schemaRef ds:uri="0b5b71a2-06e1-4c1d-a571-53e4d83ad5b0"/>
    <ds:schemaRef ds:uri="http://purl.org/dc/elements/1.1/"/>
    <ds:schemaRef ds:uri="http://schemas.microsoft.com/office/2006/metadata/properties"/>
    <ds:schemaRef ds:uri="555c19f3-c827-4013-84b1-e728aca324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108</Words>
  <Application>Microsoft Office PowerPoint</Application>
  <PresentationFormat>Custom</PresentationFormat>
  <Paragraphs>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Designed by BTM to promote EAH at conferences</dc:title>
  <dc:creator>HATTON, Elyanne</dc:creator>
  <cp:lastModifiedBy>HATTON, Elyanne</cp:lastModifiedBy>
  <cp:revision>96</cp:revision>
  <cp:lastPrinted>2018-11-23T15:40:41Z</cp:lastPrinted>
  <dcterms:created xsi:type="dcterms:W3CDTF">2018-11-22T16:56:00Z</dcterms:created>
  <dcterms:modified xsi:type="dcterms:W3CDTF">2020-02-18T09:50:49Z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2018-11-22T00:00:00Z</vt:filetime>
  </property>
  <property fmtid="{D5CDD505-2E9C-101B-9397-08002B2CF9AE}" pid="5" name="ContentTypeId">
    <vt:lpwstr>0x010100BD17B44D47A728488F65D9C43EFCFE2F</vt:lpwstr>
  </property>
  <property fmtid="{D5CDD505-2E9C-101B-9397-08002B2CF9AE}" pid="6" name="IWPOrganisationalUnit">
    <vt:lpwstr>2;#DfE|cc08a6d4-dfde-4d0f-bd85-069ebcef80d5</vt:lpwstr>
  </property>
  <property fmtid="{D5CDD505-2E9C-101B-9397-08002B2CF9AE}" pid="7" name="IWPOwner">
    <vt:lpwstr>3;#DfE|a484111e-5b24-4ad9-9778-c536c8c88985</vt:lpwstr>
  </property>
  <property fmtid="{D5CDD505-2E9C-101B-9397-08002B2CF9AE}" pid="8" name="IWPFunction">
    <vt:lpwstr/>
  </property>
  <property fmtid="{D5CDD505-2E9C-101B-9397-08002B2CF9AE}" pid="9" name="IWPSiteType">
    <vt:lpwstr/>
  </property>
  <property fmtid="{D5CDD505-2E9C-101B-9397-08002B2CF9AE}" pid="10" name="IWPRightsProtectiveMarking">
    <vt:lpwstr>1;#Official|0884c477-2e62-47ea-b19c-5af6e91124c5</vt:lpwstr>
  </property>
  <property fmtid="{D5CDD505-2E9C-101B-9397-08002B2CF9AE}" pid="11" name="IWPSubject">
    <vt:lpwstr/>
  </property>
  <property fmtid="{D5CDD505-2E9C-101B-9397-08002B2CF9AE}" pid="12" name="_dlc_DocIdItemGuid">
    <vt:lpwstr>d0fe3e3b-5e02-475f-a579-cfbc6c642d0c</vt:lpwstr>
  </property>
</Properties>
</file>