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6" r:id="rId2"/>
    <p:sldId id="275" r:id="rId3"/>
    <p:sldId id="259" r:id="rId4"/>
    <p:sldId id="277" r:id="rId5"/>
    <p:sldId id="278" r:id="rId6"/>
    <p:sldId id="279" r:id="rId7"/>
    <p:sldId id="280" r:id="rId8"/>
    <p:sldId id="282" r:id="rId9"/>
    <p:sldId id="281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58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87E49-DE72-497F-AF13-4698FD9A1016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CECC9-FFDC-4E99-B03A-C7E7F06476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31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ECC9-FFDC-4E99-B03A-C7E7F064767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70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CECC9-FFDC-4E99-B03A-C7E7F064767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28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CECC9-FFDC-4E99-B03A-C7E7F064767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18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D74C-9240-4934-B703-C4C322A7D973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BFEC-2D08-4868-88CE-B0ED4D302F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51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D74C-9240-4934-B703-C4C322A7D973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BFEC-2D08-4868-88CE-B0ED4D302F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19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D74C-9240-4934-B703-C4C322A7D973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BFEC-2D08-4868-88CE-B0ED4D302F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21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D74C-9240-4934-B703-C4C322A7D973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BFEC-2D08-4868-88CE-B0ED4D302F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82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D74C-9240-4934-B703-C4C322A7D973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BFEC-2D08-4868-88CE-B0ED4D302F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14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D74C-9240-4934-B703-C4C322A7D973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BFEC-2D08-4868-88CE-B0ED4D302F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21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D74C-9240-4934-B703-C4C322A7D973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BFEC-2D08-4868-88CE-B0ED4D302F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94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D74C-9240-4934-B703-C4C322A7D973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BFEC-2D08-4868-88CE-B0ED4D302F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50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D74C-9240-4934-B703-C4C322A7D973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BFEC-2D08-4868-88CE-B0ED4D302F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32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D74C-9240-4934-B703-C4C322A7D973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BFEC-2D08-4868-88CE-B0ED4D302F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13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D74C-9240-4934-B703-C4C322A7D973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BFEC-2D08-4868-88CE-B0ED4D302F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78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4D74C-9240-4934-B703-C4C322A7D973}" type="datetimeFigureOut">
              <a:rPr lang="en-GB" smtClean="0"/>
              <a:t>09/11/2020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BFEC-2D08-4868-88CE-B0ED4D302F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30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5B332-5516-4977-8823-980E6E94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62" t="33201" r="16926" b="17800"/>
          <a:stretch/>
        </p:blipFill>
        <p:spPr>
          <a:xfrm>
            <a:off x="0" y="0"/>
            <a:ext cx="9144000" cy="6809362"/>
          </a:xfrm>
          <a:prstGeom prst="rect">
            <a:avLst/>
          </a:prstGeom>
        </p:spPr>
      </p:pic>
      <p:pic>
        <p:nvPicPr>
          <p:cNvPr id="2" name="Picture 2" descr="Image result for waltham forest">
            <a:extLst>
              <a:ext uri="{FF2B5EF4-FFF2-40B4-BE49-F238E27FC236}">
                <a16:creationId xmlns:a16="http://schemas.microsoft.com/office/drawing/2014/main" id="{4855614B-174F-44D7-AD9B-6435E1D16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45224"/>
            <a:ext cx="1616968" cy="9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5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2424B-C2AA-4BA3-B125-EC45DC77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23401" r="19288" b="16401"/>
          <a:stretch/>
        </p:blipFill>
        <p:spPr>
          <a:xfrm>
            <a:off x="107504" y="229479"/>
            <a:ext cx="8964488" cy="653344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49AFE27-3305-41F9-8220-7031A58DB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4" t="35186" r="28312" b="24225"/>
          <a:stretch/>
        </p:blipFill>
        <p:spPr bwMode="auto">
          <a:xfrm>
            <a:off x="1835696" y="1412776"/>
            <a:ext cx="5040560" cy="43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6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84A224-5349-4A17-8CC5-BC90D0FFA3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26" t="22897" r="19612" b="16001"/>
          <a:stretch/>
        </p:blipFill>
        <p:spPr>
          <a:xfrm>
            <a:off x="202375" y="0"/>
            <a:ext cx="8739249" cy="6464803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C6FA8913-A3D3-47ED-BB8F-A9A30670E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2" t="37957" r="33333" b="31567"/>
          <a:stretch/>
        </p:blipFill>
        <p:spPr bwMode="auto">
          <a:xfrm rot="21356926">
            <a:off x="84659" y="1002175"/>
            <a:ext cx="481144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5D7676C4-CB9B-476D-B33E-479D00F32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1" t="50000" r="41212" b="31039"/>
          <a:stretch/>
        </p:blipFill>
        <p:spPr bwMode="auto">
          <a:xfrm>
            <a:off x="755576" y="4218733"/>
            <a:ext cx="3271850" cy="242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C200D72-4A76-4278-B020-E46F7E124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0" t="42390" r="10909" b="37662"/>
          <a:stretch/>
        </p:blipFill>
        <p:spPr bwMode="auto">
          <a:xfrm>
            <a:off x="5809084" y="1124744"/>
            <a:ext cx="2455766" cy="258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3F1B14-80CE-4B3B-894C-BB6DB963F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3" t="55640" r="15298" b="15800"/>
          <a:stretch/>
        </p:blipFill>
        <p:spPr bwMode="auto">
          <a:xfrm rot="847459">
            <a:off x="4283968" y="3716750"/>
            <a:ext cx="4536504" cy="266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5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56A15A-F155-49E4-B59E-BE36E1575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7" t="24404" r="20463" b="18197"/>
          <a:stretch/>
        </p:blipFill>
        <p:spPr>
          <a:xfrm>
            <a:off x="179512" y="110203"/>
            <a:ext cx="8856984" cy="648457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B8D7819-A849-4EE5-AD4E-FD725A878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0" t="30681" r="37273" b="32995"/>
          <a:stretch/>
        </p:blipFill>
        <p:spPr bwMode="auto">
          <a:xfrm>
            <a:off x="2298533" y="908878"/>
            <a:ext cx="4433707" cy="388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508FC6E-E762-44A5-93F8-D2BC71CB4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33134" r="28441" b="39904"/>
          <a:stretch/>
        </p:blipFill>
        <p:spPr bwMode="auto">
          <a:xfrm>
            <a:off x="2155584" y="4546700"/>
            <a:ext cx="5152720" cy="23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3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DED35F-A487-46C7-9865-A55F28E6F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63" t="23401" r="13775" b="15000"/>
          <a:stretch/>
        </p:blipFill>
        <p:spPr>
          <a:xfrm>
            <a:off x="35496" y="74295"/>
            <a:ext cx="9036496" cy="673908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2CE5F7D-C8F6-48D7-A498-8742F1886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8" t="58736" r="15497" b="17096"/>
          <a:stretch/>
        </p:blipFill>
        <p:spPr bwMode="auto">
          <a:xfrm>
            <a:off x="4738450" y="3557619"/>
            <a:ext cx="4187907" cy="246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A250E1E-103E-44A9-8DCF-1470E5AEA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1" t="48843" r="41178" b="25253"/>
          <a:stretch/>
        </p:blipFill>
        <p:spPr bwMode="auto">
          <a:xfrm>
            <a:off x="233264" y="3451678"/>
            <a:ext cx="4320480" cy="267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4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5C26A7-D522-46D2-8A9A-393C4B0152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61" t="22790" r="19608" b="16407"/>
          <a:stretch/>
        </p:blipFill>
        <p:spPr>
          <a:xfrm>
            <a:off x="166423" y="15240"/>
            <a:ext cx="8960809" cy="6586579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6FE1D41-E62D-4086-AECA-311132B28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2" t="61645" r="21125" b="23250"/>
          <a:stretch/>
        </p:blipFill>
        <p:spPr bwMode="auto">
          <a:xfrm>
            <a:off x="1104332" y="4581128"/>
            <a:ext cx="6935336" cy="156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575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D25C6-7CB4-4B0A-A3C8-BE46C4422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23401" r="19288" b="15000"/>
          <a:stretch/>
        </p:blipFill>
        <p:spPr>
          <a:xfrm>
            <a:off x="179512" y="188640"/>
            <a:ext cx="8837345" cy="6480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D4DE61-30A3-41FA-9425-48177EA3E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2" t="46824" r="17143" b="15913"/>
          <a:stretch/>
        </p:blipFill>
        <p:spPr bwMode="auto">
          <a:xfrm>
            <a:off x="938674" y="2780928"/>
            <a:ext cx="726665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2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4018C-4B52-49E9-A25F-1BA969BEB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22001" r="19288" b="15001"/>
          <a:stretch/>
        </p:blipFill>
        <p:spPr>
          <a:xfrm>
            <a:off x="0" y="0"/>
            <a:ext cx="9121914" cy="6957392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EF67B0B-8230-4D87-85CD-7B2FB9262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5" t="43340" r="22462" b="35723"/>
          <a:stretch/>
        </p:blipFill>
        <p:spPr bwMode="auto">
          <a:xfrm>
            <a:off x="467544" y="4763817"/>
            <a:ext cx="5023262" cy="179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19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9AC490-BA95-4C1C-8D02-FC2C71DD2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23400" r="19288" b="16401"/>
          <a:stretch/>
        </p:blipFill>
        <p:spPr>
          <a:xfrm>
            <a:off x="179511" y="116632"/>
            <a:ext cx="8892151" cy="648072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A1E483B-77FD-4027-BC47-B9ADAF192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6" t="66203" r="15411" b="15041"/>
          <a:stretch/>
        </p:blipFill>
        <p:spPr bwMode="auto">
          <a:xfrm>
            <a:off x="695703" y="4999512"/>
            <a:ext cx="7752595" cy="174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2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0880EE-4533-435F-9C87-A5C891E7C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23401" r="19288" b="15000"/>
          <a:stretch/>
        </p:blipFill>
        <p:spPr>
          <a:xfrm>
            <a:off x="35496" y="116632"/>
            <a:ext cx="9036496" cy="673908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441B823-3EE7-46FD-A994-49FFD0802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31307" r="34025" b="34346"/>
          <a:stretch/>
        </p:blipFill>
        <p:spPr bwMode="auto">
          <a:xfrm>
            <a:off x="310186" y="1547168"/>
            <a:ext cx="56433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9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B94C7C-23BC-4792-8C25-6324FAC474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81" t="23401" r="19616" b="15000"/>
          <a:stretch/>
        </p:blipFill>
        <p:spPr>
          <a:xfrm>
            <a:off x="205380" y="31328"/>
            <a:ext cx="8831116" cy="671004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34A5874-8F5B-4EB8-9EBE-ACC780FDE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6" t="44190" r="48294" b="36594"/>
          <a:stretch/>
        </p:blipFill>
        <p:spPr bwMode="auto">
          <a:xfrm>
            <a:off x="1171102" y="2602854"/>
            <a:ext cx="2009328" cy="164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F91C8-3CE5-4D44-8025-1C5C49C25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6" t="63002" r="48160" b="16358"/>
          <a:stretch/>
        </p:blipFill>
        <p:spPr bwMode="auto">
          <a:xfrm>
            <a:off x="1171102" y="4509120"/>
            <a:ext cx="2027786" cy="176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B738B65-7980-4E60-8F70-0CA20F517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0" t="44190" r="34520" b="37077"/>
          <a:stretch/>
        </p:blipFill>
        <p:spPr bwMode="auto">
          <a:xfrm>
            <a:off x="3634070" y="2602854"/>
            <a:ext cx="1876302" cy="160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E2EB5EC-E3B7-44B6-906E-2B3245427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1" t="62725" r="33874" b="18638"/>
          <a:stretch/>
        </p:blipFill>
        <p:spPr bwMode="auto">
          <a:xfrm>
            <a:off x="3575417" y="4495600"/>
            <a:ext cx="1993608" cy="159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7D149C4-EB74-48BD-91F5-C150A59B3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3" t="44190" r="19675" b="36998"/>
          <a:stretch/>
        </p:blipFill>
        <p:spPr bwMode="auto">
          <a:xfrm>
            <a:off x="5868144" y="2596057"/>
            <a:ext cx="2042557" cy="161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5C9B86D-2AC5-4DEC-A491-CEE700033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9" t="63556" r="18636" b="16495"/>
          <a:stretch/>
        </p:blipFill>
        <p:spPr bwMode="auto">
          <a:xfrm>
            <a:off x="6084168" y="4495600"/>
            <a:ext cx="2101933" cy="171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5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E6E5E7-8EE7-4DE8-BA85-CC8FFC452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5" t="23401" r="19287" b="15001"/>
          <a:stretch/>
        </p:blipFill>
        <p:spPr>
          <a:xfrm>
            <a:off x="186916" y="116632"/>
            <a:ext cx="8849580" cy="658762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56D1F4D-2582-4F89-BCC3-06DB9879A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2" t="46131" r="49700" b="35029"/>
          <a:stretch/>
        </p:blipFill>
        <p:spPr bwMode="auto">
          <a:xfrm>
            <a:off x="1187624" y="2636912"/>
            <a:ext cx="2007686" cy="161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38ED6-6C6A-4FEC-BD28-A0329A18E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2" t="65179" r="49700" b="15773"/>
          <a:stretch/>
        </p:blipFill>
        <p:spPr bwMode="auto">
          <a:xfrm>
            <a:off x="1187624" y="4532447"/>
            <a:ext cx="2007686" cy="163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94262F7-8A29-46D0-B035-4304403AD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2" t="45300" r="34814" b="35237"/>
          <a:stretch/>
        </p:blipFill>
        <p:spPr bwMode="auto">
          <a:xfrm>
            <a:off x="3707904" y="2564904"/>
            <a:ext cx="1828800" cy="166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9D66C1F-3E3B-4EB4-A6D7-FFC94E12C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2" t="65179" r="34814" b="15773"/>
          <a:stretch/>
        </p:blipFill>
        <p:spPr bwMode="auto">
          <a:xfrm>
            <a:off x="3751312" y="4532447"/>
            <a:ext cx="1828800" cy="163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E758740-3600-4120-9359-72A59CEA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5" t="45300" r="19661" b="34198"/>
          <a:stretch/>
        </p:blipFill>
        <p:spPr bwMode="auto">
          <a:xfrm>
            <a:off x="6019940" y="2492896"/>
            <a:ext cx="1864428" cy="175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353345C-E92C-4C48-A01C-21564EC03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8" t="64901" r="19661" b="15497"/>
          <a:stretch/>
        </p:blipFill>
        <p:spPr bwMode="auto">
          <a:xfrm>
            <a:off x="6156176" y="4484945"/>
            <a:ext cx="1769424" cy="168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51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</Words>
  <Application>Microsoft Office PowerPoint</Application>
  <PresentationFormat>On-screen Show (4:3)</PresentationFormat>
  <Paragraphs>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LBN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Strode</dc:creator>
  <cp:lastModifiedBy>ATKINSON, Jade</cp:lastModifiedBy>
  <cp:revision>49</cp:revision>
  <dcterms:created xsi:type="dcterms:W3CDTF">2018-07-11T12:46:29Z</dcterms:created>
  <dcterms:modified xsi:type="dcterms:W3CDTF">2020-11-09T13:17:05Z</dcterms:modified>
</cp:coreProperties>
</file>