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86" r:id="rId3"/>
    <p:sldId id="287" r:id="rId4"/>
    <p:sldId id="288" r:id="rId5"/>
    <p:sldId id="289" r:id="rId6"/>
    <p:sldId id="267" r:id="rId7"/>
    <p:sldId id="270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00" d="100"/>
          <a:sy n="100" d="100"/>
        </p:scale>
        <p:origin x="867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531F4-0B45-411D-BE5A-FDC396F0EDDA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5781E-2E52-4EAF-AB93-F4AB8952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9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9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36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68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7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27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4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30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98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33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5194-2751-4243-A620-14A9EE44163D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ADC23-37FF-432F-9540-E9A8DEFD1F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87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0ACCA-BC6B-44F6-963C-988ED4775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2" t="33201" r="16537" b="17800"/>
          <a:stretch/>
        </p:blipFill>
        <p:spPr>
          <a:xfrm>
            <a:off x="0" y="-20961"/>
            <a:ext cx="9144000" cy="6738685"/>
          </a:xfrm>
          <a:prstGeom prst="rect">
            <a:avLst/>
          </a:prstGeom>
        </p:spPr>
      </p:pic>
      <p:pic>
        <p:nvPicPr>
          <p:cNvPr id="3" name="Picture 2" descr="Image result for waltham forest">
            <a:extLst>
              <a:ext uri="{FF2B5EF4-FFF2-40B4-BE49-F238E27FC236}">
                <a16:creationId xmlns:a16="http://schemas.microsoft.com/office/drawing/2014/main" id="{AD385E65-02D9-446D-B098-58566242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616968" cy="9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E1D4A-6C1F-494F-B6CC-49102015E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1" r="15350" b="16400"/>
          <a:stretch/>
        </p:blipFill>
        <p:spPr>
          <a:xfrm>
            <a:off x="0" y="83"/>
            <a:ext cx="9144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326C7-51F9-495C-8C2F-2642A700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2201" r="16139" b="15001"/>
          <a:stretch/>
        </p:blipFill>
        <p:spPr>
          <a:xfrm>
            <a:off x="179512" y="116632"/>
            <a:ext cx="8784976" cy="66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DAC6F-40EE-4750-8F47-38FB81617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6138" b="15000"/>
          <a:stretch/>
        </p:blipFill>
        <p:spPr>
          <a:xfrm>
            <a:off x="179512" y="0"/>
            <a:ext cx="8856984" cy="68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61249-7E4E-4AFF-9BF1-2F70FDA2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6139" b="15000"/>
          <a:stretch/>
        </p:blipFill>
        <p:spPr>
          <a:xfrm>
            <a:off x="289220" y="260648"/>
            <a:ext cx="8675268" cy="66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8DF55-3129-4619-B119-CF67E0B90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1" r="15350" b="16400"/>
          <a:stretch/>
        </p:blipFill>
        <p:spPr>
          <a:xfrm>
            <a:off x="323528" y="332656"/>
            <a:ext cx="8352928" cy="62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9A18CB-BDE1-4368-AA6C-CA80E8DFE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183" r="15164" b="15001"/>
          <a:stretch/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0742518-E987-4D8E-859E-A0B375913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t="38500" r="34026" b="43481"/>
          <a:stretch/>
        </p:blipFill>
        <p:spPr bwMode="auto">
          <a:xfrm rot="20890745">
            <a:off x="9678" y="2004039"/>
            <a:ext cx="4546183" cy="162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8427AF-1692-46A6-BFE7-CC0601200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31443" r="29351" b="50546"/>
          <a:stretch/>
        </p:blipFill>
        <p:spPr bwMode="auto">
          <a:xfrm rot="20821266">
            <a:off x="-1103" y="4168167"/>
            <a:ext cx="4829900" cy="15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C24B4E-560E-4AC3-874E-9277F4A31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52225" r="19740" b="23888"/>
          <a:stretch/>
        </p:blipFill>
        <p:spPr bwMode="auto">
          <a:xfrm rot="859460">
            <a:off x="4427983" y="2541108"/>
            <a:ext cx="4680519" cy="172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8171104-D684-478D-81CB-2956404BE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2" t="50989" r="24762" b="28243"/>
          <a:stretch/>
        </p:blipFill>
        <p:spPr bwMode="auto">
          <a:xfrm rot="1331071">
            <a:off x="4710806" y="4548609"/>
            <a:ext cx="4333959" cy="15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8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DBF9FB-D5CC-4EE4-9D84-A1987E351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0801" r="15350" b="17800"/>
          <a:stretch/>
        </p:blipFill>
        <p:spPr>
          <a:xfrm>
            <a:off x="0" y="-1"/>
            <a:ext cx="9144000" cy="675860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DCD8FDF-17B2-4509-BCFE-CD8F58547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3" t="41846" r="22051" b="13983"/>
          <a:stretch/>
        </p:blipFill>
        <p:spPr bwMode="auto">
          <a:xfrm>
            <a:off x="107503" y="2348880"/>
            <a:ext cx="7473033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00F9ED-0519-4943-A3A6-7214356CA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55094" r="33333" b="31761"/>
          <a:stretch/>
        </p:blipFill>
        <p:spPr bwMode="auto">
          <a:xfrm>
            <a:off x="5436096" y="5542481"/>
            <a:ext cx="3561572" cy="112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3283D-CC9A-4C87-9849-4E92F9187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30496" r="38461" b="56923"/>
          <a:stretch/>
        </p:blipFill>
        <p:spPr bwMode="auto">
          <a:xfrm>
            <a:off x="0" y="1196752"/>
            <a:ext cx="475018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A8E69-EEEB-44D8-807F-1394B4BC2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72479" r="34102" b="15487"/>
          <a:stretch/>
        </p:blipFill>
        <p:spPr bwMode="auto">
          <a:xfrm>
            <a:off x="4679504" y="1196752"/>
            <a:ext cx="4464496" cy="108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1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864AE8-2B82-4941-B364-A5B4529BA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0801" r="16138" b="19201"/>
          <a:stretch/>
        </p:blipFill>
        <p:spPr>
          <a:xfrm>
            <a:off x="107504" y="21487"/>
            <a:ext cx="8856984" cy="651248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330570A-70AE-46D5-AD07-44AA80B9A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3" t="54701" r="41709" b="17811"/>
          <a:stretch/>
        </p:blipFill>
        <p:spPr bwMode="auto">
          <a:xfrm>
            <a:off x="1259632" y="3861048"/>
            <a:ext cx="3188676" cy="235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0333B-9E9D-49F8-AD12-03180FA6B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4" t="57983" r="20043" b="20000"/>
          <a:stretch/>
        </p:blipFill>
        <p:spPr bwMode="auto">
          <a:xfrm>
            <a:off x="4716014" y="3861018"/>
            <a:ext cx="335619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4F70B-AAF6-4D10-B427-6B951F020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7" t="10801" r="15350" b="17800"/>
          <a:stretch/>
        </p:blipFill>
        <p:spPr>
          <a:xfrm>
            <a:off x="0" y="0"/>
            <a:ext cx="9144000" cy="678287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1BF2BA1-9DDE-4308-980A-CCC665789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39699" r="21472" b="36890"/>
          <a:stretch/>
        </p:blipFill>
        <p:spPr bwMode="auto">
          <a:xfrm>
            <a:off x="3078088" y="1340768"/>
            <a:ext cx="2952328" cy="18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FF976B6-48A1-4C3E-BB9B-92816CF8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1" t="38740" r="20173" b="34199"/>
          <a:stretch/>
        </p:blipFill>
        <p:spPr bwMode="auto">
          <a:xfrm>
            <a:off x="611560" y="2924944"/>
            <a:ext cx="3039087" cy="190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787194F-A5D0-4C82-AA27-D1E786561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1" t="40789" r="20866" b="34476"/>
          <a:stretch/>
        </p:blipFill>
        <p:spPr bwMode="auto">
          <a:xfrm>
            <a:off x="5292080" y="3140968"/>
            <a:ext cx="3130759" cy="182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330A355-E9D1-47B3-B3D6-CF03F8E00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t="26920" r="29955" b="48145"/>
          <a:stretch/>
        </p:blipFill>
        <p:spPr bwMode="auto">
          <a:xfrm>
            <a:off x="2014727" y="4704366"/>
            <a:ext cx="4950777" cy="205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31DF4-E5D0-498C-BF6F-4BDD3CA5B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7" t="10801" r="14952" b="16400"/>
          <a:stretch/>
        </p:blipFill>
        <p:spPr>
          <a:xfrm>
            <a:off x="-35496" y="0"/>
            <a:ext cx="9144000" cy="669701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6471B95-DE9F-4ACC-BE29-18B6DB4A3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t="35800" r="22393" b="36410"/>
          <a:stretch/>
        </p:blipFill>
        <p:spPr bwMode="auto">
          <a:xfrm>
            <a:off x="1774080" y="3645024"/>
            <a:ext cx="553422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21472" r="14805" b="15221"/>
          <a:stretch/>
        </p:blipFill>
        <p:spPr bwMode="auto">
          <a:xfrm>
            <a:off x="-7291" y="0"/>
            <a:ext cx="9168341" cy="695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48478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</a:rPr>
              <a:t>Final image/video/text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8104" y="4422489"/>
            <a:ext cx="2843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</a:rPr>
              <a:t>Editing/ hidden messages/ half-truths/ author intentions </a:t>
            </a:r>
            <a:r>
              <a:rPr lang="en-GB" b="1" dirty="0" err="1">
                <a:solidFill>
                  <a:srgbClr val="FF0066"/>
                </a:solidFill>
              </a:rPr>
              <a:t>etc</a:t>
            </a:r>
            <a:endParaRPr lang="en-GB" b="1" dirty="0">
              <a:solidFill>
                <a:srgbClr val="FF006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7704" y="2165777"/>
            <a:ext cx="936104" cy="242337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207366" y="4149080"/>
            <a:ext cx="1449347" cy="483005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-15268" y="3140968"/>
            <a:ext cx="9168341" cy="3816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50000" r="21453" b="36392"/>
          <a:stretch/>
        </p:blipFill>
        <p:spPr bwMode="auto">
          <a:xfrm>
            <a:off x="1895613" y="3528608"/>
            <a:ext cx="5439508" cy="133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3" t="51261" r="21197" b="32581"/>
          <a:stretch/>
        </p:blipFill>
        <p:spPr bwMode="auto">
          <a:xfrm>
            <a:off x="1807690" y="4797152"/>
            <a:ext cx="5615355" cy="138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76256" y="0"/>
            <a:ext cx="2267744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Picture 12" descr="Image result for waltham forest">
            <a:extLst>
              <a:ext uri="{FF2B5EF4-FFF2-40B4-BE49-F238E27FC236}">
                <a16:creationId xmlns:a16="http://schemas.microsoft.com/office/drawing/2014/main" id="{C1CB147A-9D5D-4298-AAFE-E8A2EA31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747" y="103005"/>
            <a:ext cx="1057741" cy="58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4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21472" r="14979" b="14753"/>
          <a:stretch/>
        </p:blipFill>
        <p:spPr bwMode="auto">
          <a:xfrm>
            <a:off x="-75793" y="-16262"/>
            <a:ext cx="9219793" cy="69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28260" r="51688" b="54002"/>
          <a:stretch/>
        </p:blipFill>
        <p:spPr bwMode="auto">
          <a:xfrm>
            <a:off x="251520" y="1052736"/>
            <a:ext cx="242932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 t="29645" r="32554" b="54009"/>
          <a:stretch/>
        </p:blipFill>
        <p:spPr bwMode="auto">
          <a:xfrm>
            <a:off x="3278201" y="1216186"/>
            <a:ext cx="2797966" cy="15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6" t="27844" r="15325" b="54148"/>
          <a:stretch/>
        </p:blipFill>
        <p:spPr bwMode="auto">
          <a:xfrm>
            <a:off x="6372200" y="1097175"/>
            <a:ext cx="2471580" cy="163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45853" r="51602" b="35167"/>
          <a:stretch/>
        </p:blipFill>
        <p:spPr bwMode="auto">
          <a:xfrm>
            <a:off x="439496" y="2924944"/>
            <a:ext cx="22467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45853" r="33333" b="35723"/>
          <a:stretch/>
        </p:blipFill>
        <p:spPr bwMode="auto">
          <a:xfrm>
            <a:off x="3479861" y="2925977"/>
            <a:ext cx="2532299" cy="172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6" t="45853" r="15325" b="35671"/>
          <a:stretch/>
        </p:blipFill>
        <p:spPr bwMode="auto">
          <a:xfrm>
            <a:off x="6494383" y="2924944"/>
            <a:ext cx="2539650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6" t="64000" r="44532" b="18000"/>
          <a:stretch/>
        </p:blipFill>
        <p:spPr bwMode="auto">
          <a:xfrm>
            <a:off x="1763688" y="4695087"/>
            <a:ext cx="220324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9" t="64277" r="24675" b="17861"/>
          <a:stretch/>
        </p:blipFill>
        <p:spPr bwMode="auto">
          <a:xfrm>
            <a:off x="5198055" y="4648593"/>
            <a:ext cx="2197691" cy="174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07990" y="-171400"/>
            <a:ext cx="208823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5" name="Picture 14" descr="Image result for waltham forest">
            <a:extLst>
              <a:ext uri="{FF2B5EF4-FFF2-40B4-BE49-F238E27FC236}">
                <a16:creationId xmlns:a16="http://schemas.microsoft.com/office/drawing/2014/main" id="{66F1CF45-B147-43CA-A51C-68E31271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8120"/>
            <a:ext cx="1080120" cy="6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70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C11ED-317D-425B-91DE-8C6066015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0800" r="16138" b="22001"/>
          <a:stretch/>
        </p:blipFill>
        <p:spPr>
          <a:xfrm>
            <a:off x="35496" y="20463"/>
            <a:ext cx="9036496" cy="63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25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3591F-3788-43D2-A6E9-079398BB1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8" t="10800" r="14951" b="15000"/>
          <a:stretch/>
        </p:blipFill>
        <p:spPr>
          <a:xfrm>
            <a:off x="107504" y="67823"/>
            <a:ext cx="9036496" cy="67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8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18</Words>
  <Application>Microsoft Office PowerPoint</Application>
  <PresentationFormat>On-screen Show (4:3)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Strode</dc:creator>
  <cp:lastModifiedBy>ATKINSON, Jade</cp:lastModifiedBy>
  <cp:revision>78</cp:revision>
  <dcterms:created xsi:type="dcterms:W3CDTF">2018-07-31T12:30:13Z</dcterms:created>
  <dcterms:modified xsi:type="dcterms:W3CDTF">2020-11-09T13:17:47Z</dcterms:modified>
</cp:coreProperties>
</file>