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sldIdLst>
    <p:sldId id="256" r:id="rId5"/>
    <p:sldId id="264" r:id="rId6"/>
    <p:sldId id="257" r:id="rId7"/>
    <p:sldId id="258" r:id="rId8"/>
    <p:sldId id="295" r:id="rId9"/>
    <p:sldId id="266" r:id="rId10"/>
    <p:sldId id="296" r:id="rId11"/>
    <p:sldId id="259" r:id="rId12"/>
    <p:sldId id="260" r:id="rId13"/>
    <p:sldId id="261" r:id="rId14"/>
    <p:sldId id="262" r:id="rId15"/>
    <p:sldId id="297" r:id="rId16"/>
    <p:sldId id="268" r:id="rId17"/>
    <p:sldId id="270" r:id="rId18"/>
    <p:sldId id="271" r:id="rId19"/>
    <p:sldId id="272"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6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D22A1-E382-4C9F-BB2E-86B38959A4C6}" v="1" dt="2026-05-21T22:50:13.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42" d="100"/>
          <a:sy n="142" d="100"/>
        </p:scale>
        <p:origin x="108" y="1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5" Type="http://schemas.openxmlformats.org/officeDocument/2006/relationships/image" Target="../media/image15.sv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5" Type="http://schemas.openxmlformats.org/officeDocument/2006/relationships/image" Target="../media/image20.sv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5" Type="http://schemas.openxmlformats.org/officeDocument/2006/relationships/image" Target="../media/image15.sv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5" Type="http://schemas.openxmlformats.org/officeDocument/2006/relationships/image" Target="../media/image20.sv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BA884A-6304-4CB7-B45F-86159F22A29F}" type="doc">
      <dgm:prSet loTypeId="urn:microsoft.com/office/officeart/2018/2/layout/IconVerticalSolidList" loCatId="icon" qsTypeId="urn:microsoft.com/office/officeart/2005/8/quickstyle/simple1" qsCatId="simple" csTypeId="urn:microsoft.com/office/officeart/2005/8/colors/accent2_1" csCatId="accent2" phldr="1"/>
      <dgm:spPr/>
      <dgm:t>
        <a:bodyPr/>
        <a:lstStyle/>
        <a:p>
          <a:endParaRPr lang="en-US"/>
        </a:p>
      </dgm:t>
    </dgm:pt>
    <dgm:pt modelId="{7B95E300-010A-4CFC-BAC9-A1125323E482}">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Exit cards or </a:t>
          </a:r>
          <a:r>
            <a:rPr lang="en-GB" sz="2000" b="0" i="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post-it</a:t>
          </a: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notes</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2AD98E90-3834-4B77-9ADD-8B578239B0CA}" type="parTrans" cxnId="{D7C41049-48B0-4F3D-BB0A-10C65B4C698B}">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FB7DC2C-673F-4C70-8974-7517F9F40C77}" type="sibTrans" cxnId="{D7C41049-48B0-4F3D-BB0A-10C65B4C698B}">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6EE84DC-DF7E-4DC7-BDD1-B0C77AC0951B}">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Anonymous question boxes</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242DA7F-51C9-47FD-A480-3EBAE37CCBF2}" type="parTrans" cxnId="{C5780A23-DAC2-4160-8578-9E90B1171AA2}">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A0148A23-5A4E-4777-8F6D-F6D8B59C78BA}" type="sibTrans" cxnId="{C5780A23-DAC2-4160-8578-9E90B1171AA2}">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61C69E97-7EED-4FAF-B01E-4A78AF411B9F}">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Voting or ranking activities</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6087BDFB-E54C-4249-AB6B-D2C81216BAFF}" type="parTrans" cxnId="{C75CCA8E-C6B9-46DD-91A2-98FFF87692B0}">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B4D7B9E-3574-4631-BA29-769554F86A9B}" type="sibTrans" cxnId="{C75CCA8E-C6B9-46DD-91A2-98FFF87692B0}">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B4FA0F62-9F26-46CC-B518-FC0EE39CF301}">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“Agree / unsure / disagree” cards</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8DE8A3E8-C529-43C8-ABA0-EA9BBC274775}" type="parTrans" cxnId="{4E32A7D7-1F11-45D3-8E0B-3173D28BF3B1}">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E56A70A6-CD7C-4C20-B8BA-B59C2BB1FA83}" type="sibTrans" cxnId="{4E32A7D7-1F11-45D3-8E0B-3173D28BF3B1}">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91695D72-D469-41C9-A6FC-B4D2819D1215}">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Written reflections before discussion</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B4B6E86F-3ACD-4C9E-A5E5-34737A0B47CB}" type="parTrans" cxnId="{3F702433-E85F-4E64-AD94-2B7DD4C11DF3}">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38B32DA-6B71-4482-B0BF-3E6D7B1A29C9}" type="sibTrans" cxnId="{3F702433-E85F-4E64-AD94-2B7DD4C11DF3}">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1006A866-EEC9-4917-8E43-1E842F32534E}" type="pres">
      <dgm:prSet presAssocID="{C9BA884A-6304-4CB7-B45F-86159F22A29F}" presName="root" presStyleCnt="0">
        <dgm:presLayoutVars>
          <dgm:dir/>
          <dgm:resizeHandles val="exact"/>
        </dgm:presLayoutVars>
      </dgm:prSet>
      <dgm:spPr/>
    </dgm:pt>
    <dgm:pt modelId="{39ABEFA1-C4D6-4CC7-890B-EEA5BB049C36}" type="pres">
      <dgm:prSet presAssocID="{7B95E300-010A-4CFC-BAC9-A1125323E482}" presName="compNode" presStyleCnt="0"/>
      <dgm:spPr/>
    </dgm:pt>
    <dgm:pt modelId="{9454B5BE-FC1E-4112-8EA0-862546B8F670}" type="pres">
      <dgm:prSet presAssocID="{7B95E300-010A-4CFC-BAC9-A1125323E482}" presName="bgRect" presStyleLbl="bgShp" presStyleIdx="0" presStyleCnt="5"/>
      <dgm:spPr>
        <a:solidFill>
          <a:srgbClr val="1B46AB"/>
        </a:solidFill>
      </dgm:spPr>
    </dgm:pt>
    <dgm:pt modelId="{54665B3D-E29A-46DF-A6D8-8489D5ABEA80}" type="pres">
      <dgm:prSet presAssocID="{7B95E300-010A-4CFC-BAC9-A1125323E482}"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Open envelope"/>
        </a:ext>
      </dgm:extLst>
    </dgm:pt>
    <dgm:pt modelId="{A269CEAF-1208-4581-951C-4A2A4908799C}" type="pres">
      <dgm:prSet presAssocID="{7B95E300-010A-4CFC-BAC9-A1125323E482}" presName="spaceRect" presStyleCnt="0"/>
      <dgm:spPr/>
    </dgm:pt>
    <dgm:pt modelId="{11EB1F8B-1008-4ABE-B4F0-52949AF74EB7}" type="pres">
      <dgm:prSet presAssocID="{7B95E300-010A-4CFC-BAC9-A1125323E482}" presName="parTx" presStyleLbl="revTx" presStyleIdx="0" presStyleCnt="5">
        <dgm:presLayoutVars>
          <dgm:chMax val="0"/>
          <dgm:chPref val="0"/>
        </dgm:presLayoutVars>
      </dgm:prSet>
      <dgm:spPr/>
    </dgm:pt>
    <dgm:pt modelId="{22064F2F-FFFA-48D8-9352-1426C384E255}" type="pres">
      <dgm:prSet presAssocID="{4FB7DC2C-673F-4C70-8974-7517F9F40C77}" presName="sibTrans" presStyleCnt="0"/>
      <dgm:spPr/>
    </dgm:pt>
    <dgm:pt modelId="{E56D2F32-96C9-4E33-8FAA-B3244129C0CC}" type="pres">
      <dgm:prSet presAssocID="{56EE84DC-DF7E-4DC7-BDD1-B0C77AC0951B}" presName="compNode" presStyleCnt="0"/>
      <dgm:spPr/>
    </dgm:pt>
    <dgm:pt modelId="{886E96FC-692F-4A27-BB29-D0AB46E8E58B}" type="pres">
      <dgm:prSet presAssocID="{56EE84DC-DF7E-4DC7-BDD1-B0C77AC0951B}" presName="bgRect" presStyleLbl="bgShp" presStyleIdx="1" presStyleCnt="5"/>
      <dgm:spPr>
        <a:solidFill>
          <a:srgbClr val="1B46AB"/>
        </a:solidFill>
      </dgm:spPr>
    </dgm:pt>
    <dgm:pt modelId="{C6081E5E-260F-412E-9319-1985F9E4C762}" type="pres">
      <dgm:prSet presAssocID="{56EE84DC-DF7E-4DC7-BDD1-B0C77AC0951B}"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48A1DC61-B570-4E54-9FA2-C11A0D3CD2E0}" type="pres">
      <dgm:prSet presAssocID="{56EE84DC-DF7E-4DC7-BDD1-B0C77AC0951B}" presName="spaceRect" presStyleCnt="0"/>
      <dgm:spPr/>
    </dgm:pt>
    <dgm:pt modelId="{BE3C81FE-CECA-4911-B3A8-FB964901FCE5}" type="pres">
      <dgm:prSet presAssocID="{56EE84DC-DF7E-4DC7-BDD1-B0C77AC0951B}" presName="parTx" presStyleLbl="revTx" presStyleIdx="1" presStyleCnt="5">
        <dgm:presLayoutVars>
          <dgm:chMax val="0"/>
          <dgm:chPref val="0"/>
        </dgm:presLayoutVars>
      </dgm:prSet>
      <dgm:spPr/>
    </dgm:pt>
    <dgm:pt modelId="{061441BB-765E-4E84-95DB-37B2B6C01E41}" type="pres">
      <dgm:prSet presAssocID="{A0148A23-5A4E-4777-8F6D-F6D8B59C78BA}" presName="sibTrans" presStyleCnt="0"/>
      <dgm:spPr/>
    </dgm:pt>
    <dgm:pt modelId="{4A2D136C-E6B6-47A6-82EF-0DF6ED2E7E64}" type="pres">
      <dgm:prSet presAssocID="{61C69E97-7EED-4FAF-B01E-4A78AF411B9F}" presName="compNode" presStyleCnt="0"/>
      <dgm:spPr/>
    </dgm:pt>
    <dgm:pt modelId="{64831252-D36A-4D64-A7F6-4B28E31CB1C2}" type="pres">
      <dgm:prSet presAssocID="{61C69E97-7EED-4FAF-B01E-4A78AF411B9F}" presName="bgRect" presStyleLbl="bgShp" presStyleIdx="2" presStyleCnt="5"/>
      <dgm:spPr>
        <a:solidFill>
          <a:srgbClr val="1B46AB"/>
        </a:solidFill>
        <a:ln>
          <a:noFill/>
        </a:ln>
      </dgm:spPr>
    </dgm:pt>
    <dgm:pt modelId="{4A7D4267-F0CE-4441-A579-F9B44BBB93EC}" type="pres">
      <dgm:prSet presAssocID="{61C69E97-7EED-4FAF-B01E-4A78AF411B9F}"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2D77FBAC-F507-45E6-A532-B9B3B7B7C214}" type="pres">
      <dgm:prSet presAssocID="{61C69E97-7EED-4FAF-B01E-4A78AF411B9F}" presName="spaceRect" presStyleCnt="0"/>
      <dgm:spPr/>
    </dgm:pt>
    <dgm:pt modelId="{75554A49-0025-4E40-A1DC-4C74C760A90B}" type="pres">
      <dgm:prSet presAssocID="{61C69E97-7EED-4FAF-B01E-4A78AF411B9F}" presName="parTx" presStyleLbl="revTx" presStyleIdx="2" presStyleCnt="5">
        <dgm:presLayoutVars>
          <dgm:chMax val="0"/>
          <dgm:chPref val="0"/>
        </dgm:presLayoutVars>
      </dgm:prSet>
      <dgm:spPr/>
    </dgm:pt>
    <dgm:pt modelId="{6514CBE9-75F7-47E9-B540-E79BB20C0783}" type="pres">
      <dgm:prSet presAssocID="{5B4D7B9E-3574-4631-BA29-769554F86A9B}" presName="sibTrans" presStyleCnt="0"/>
      <dgm:spPr/>
    </dgm:pt>
    <dgm:pt modelId="{DF62D191-112C-49A1-8063-EC6505C70210}" type="pres">
      <dgm:prSet presAssocID="{B4FA0F62-9F26-46CC-B518-FC0EE39CF301}" presName="compNode" presStyleCnt="0"/>
      <dgm:spPr/>
    </dgm:pt>
    <dgm:pt modelId="{0B4CD8F5-221A-4C84-B275-ABC68DD76D24}" type="pres">
      <dgm:prSet presAssocID="{B4FA0F62-9F26-46CC-B518-FC0EE39CF301}" presName="bgRect" presStyleLbl="bgShp" presStyleIdx="3" presStyleCnt="5"/>
      <dgm:spPr>
        <a:solidFill>
          <a:srgbClr val="1B46AB"/>
        </a:solidFill>
      </dgm:spPr>
    </dgm:pt>
    <dgm:pt modelId="{AD8538F9-59DB-4509-9BE1-F57AFAE9D707}" type="pres">
      <dgm:prSet presAssocID="{B4FA0F62-9F26-46CC-B518-FC0EE39CF301}"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DCF52A1F-4620-4EC3-8E80-D8BC6D0A0343}" type="pres">
      <dgm:prSet presAssocID="{B4FA0F62-9F26-46CC-B518-FC0EE39CF301}" presName="spaceRect" presStyleCnt="0"/>
      <dgm:spPr/>
    </dgm:pt>
    <dgm:pt modelId="{8F031BBE-5EDA-4FB1-9673-14B37117021B}" type="pres">
      <dgm:prSet presAssocID="{B4FA0F62-9F26-46CC-B518-FC0EE39CF301}" presName="parTx" presStyleLbl="revTx" presStyleIdx="3" presStyleCnt="5">
        <dgm:presLayoutVars>
          <dgm:chMax val="0"/>
          <dgm:chPref val="0"/>
        </dgm:presLayoutVars>
      </dgm:prSet>
      <dgm:spPr/>
    </dgm:pt>
    <dgm:pt modelId="{0B2543CF-B8E5-447A-B599-F07B5B81148C}" type="pres">
      <dgm:prSet presAssocID="{E56A70A6-CD7C-4C20-B8BA-B59C2BB1FA83}" presName="sibTrans" presStyleCnt="0"/>
      <dgm:spPr/>
    </dgm:pt>
    <dgm:pt modelId="{7E2EECA7-D0A7-4420-9533-92D085E79D7A}" type="pres">
      <dgm:prSet presAssocID="{91695D72-D469-41C9-A6FC-B4D2819D1215}" presName="compNode" presStyleCnt="0"/>
      <dgm:spPr/>
    </dgm:pt>
    <dgm:pt modelId="{5DFAF6F0-F998-4B7E-96BF-6F18EE5D7F6C}" type="pres">
      <dgm:prSet presAssocID="{91695D72-D469-41C9-A6FC-B4D2819D1215}" presName="bgRect" presStyleLbl="bgShp" presStyleIdx="4" presStyleCnt="5"/>
      <dgm:spPr>
        <a:solidFill>
          <a:srgbClr val="1B46AB"/>
        </a:solidFill>
      </dgm:spPr>
    </dgm:pt>
    <dgm:pt modelId="{BA3DDDB2-8BC9-4D3E-9912-E19E9811398C}" type="pres">
      <dgm:prSet presAssocID="{91695D72-D469-41C9-A6FC-B4D2819D1215}"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encil"/>
        </a:ext>
      </dgm:extLst>
    </dgm:pt>
    <dgm:pt modelId="{E7C28E87-D5B2-473E-8E12-91CEA0ECC8E9}" type="pres">
      <dgm:prSet presAssocID="{91695D72-D469-41C9-A6FC-B4D2819D1215}" presName="spaceRect" presStyleCnt="0"/>
      <dgm:spPr/>
    </dgm:pt>
    <dgm:pt modelId="{2B842EE6-0A40-4464-A223-46F51AF4DAB6}" type="pres">
      <dgm:prSet presAssocID="{91695D72-D469-41C9-A6FC-B4D2819D1215}" presName="parTx" presStyleLbl="revTx" presStyleIdx="4" presStyleCnt="5">
        <dgm:presLayoutVars>
          <dgm:chMax val="0"/>
          <dgm:chPref val="0"/>
        </dgm:presLayoutVars>
      </dgm:prSet>
      <dgm:spPr/>
    </dgm:pt>
  </dgm:ptLst>
  <dgm:cxnLst>
    <dgm:cxn modelId="{62DB7D16-A6EB-4C3D-A8A0-5A14BC4A8FEF}" type="presOf" srcId="{91695D72-D469-41C9-A6FC-B4D2819D1215}" destId="{2B842EE6-0A40-4464-A223-46F51AF4DAB6}" srcOrd="0" destOrd="0" presId="urn:microsoft.com/office/officeart/2018/2/layout/IconVerticalSolidList"/>
    <dgm:cxn modelId="{C5780A23-DAC2-4160-8578-9E90B1171AA2}" srcId="{C9BA884A-6304-4CB7-B45F-86159F22A29F}" destId="{56EE84DC-DF7E-4DC7-BDD1-B0C77AC0951B}" srcOrd="1" destOrd="0" parTransId="{7242DA7F-51C9-47FD-A480-3EBAE37CCBF2}" sibTransId="{A0148A23-5A4E-4777-8F6D-F6D8B59C78BA}"/>
    <dgm:cxn modelId="{3F702433-E85F-4E64-AD94-2B7DD4C11DF3}" srcId="{C9BA884A-6304-4CB7-B45F-86159F22A29F}" destId="{91695D72-D469-41C9-A6FC-B4D2819D1215}" srcOrd="4" destOrd="0" parTransId="{B4B6E86F-3ACD-4C9E-A5E5-34737A0B47CB}" sibTransId="{438B32DA-6B71-4482-B0BF-3E6D7B1A29C9}"/>
    <dgm:cxn modelId="{2FBE9935-5E04-4B8F-B95F-2F01FDD606FA}" type="presOf" srcId="{B4FA0F62-9F26-46CC-B518-FC0EE39CF301}" destId="{8F031BBE-5EDA-4FB1-9673-14B37117021B}" srcOrd="0" destOrd="0" presId="urn:microsoft.com/office/officeart/2018/2/layout/IconVerticalSolidList"/>
    <dgm:cxn modelId="{AEFBC23F-C2BB-44F5-91DF-778891EBAD57}" type="presOf" srcId="{C9BA884A-6304-4CB7-B45F-86159F22A29F}" destId="{1006A866-EEC9-4917-8E43-1E842F32534E}" srcOrd="0" destOrd="0" presId="urn:microsoft.com/office/officeart/2018/2/layout/IconVerticalSolidList"/>
    <dgm:cxn modelId="{FCBA3246-9266-4BDB-A674-A10DE63F23AB}" type="presOf" srcId="{56EE84DC-DF7E-4DC7-BDD1-B0C77AC0951B}" destId="{BE3C81FE-CECA-4911-B3A8-FB964901FCE5}" srcOrd="0" destOrd="0" presId="urn:microsoft.com/office/officeart/2018/2/layout/IconVerticalSolidList"/>
    <dgm:cxn modelId="{D7C41049-48B0-4F3D-BB0A-10C65B4C698B}" srcId="{C9BA884A-6304-4CB7-B45F-86159F22A29F}" destId="{7B95E300-010A-4CFC-BAC9-A1125323E482}" srcOrd="0" destOrd="0" parTransId="{2AD98E90-3834-4B77-9ADD-8B578239B0CA}" sibTransId="{4FB7DC2C-673F-4C70-8974-7517F9F40C77}"/>
    <dgm:cxn modelId="{8882364A-75ED-4535-842D-3F1C38A85A71}" type="presOf" srcId="{61C69E97-7EED-4FAF-B01E-4A78AF411B9F}" destId="{75554A49-0025-4E40-A1DC-4C74C760A90B}" srcOrd="0" destOrd="0" presId="urn:microsoft.com/office/officeart/2018/2/layout/IconVerticalSolidList"/>
    <dgm:cxn modelId="{937C0F8A-CC2E-442B-ACE1-981D2F5707CF}" type="presOf" srcId="{7B95E300-010A-4CFC-BAC9-A1125323E482}" destId="{11EB1F8B-1008-4ABE-B4F0-52949AF74EB7}" srcOrd="0" destOrd="0" presId="urn:microsoft.com/office/officeart/2018/2/layout/IconVerticalSolidList"/>
    <dgm:cxn modelId="{C75CCA8E-C6B9-46DD-91A2-98FFF87692B0}" srcId="{C9BA884A-6304-4CB7-B45F-86159F22A29F}" destId="{61C69E97-7EED-4FAF-B01E-4A78AF411B9F}" srcOrd="2" destOrd="0" parTransId="{6087BDFB-E54C-4249-AB6B-D2C81216BAFF}" sibTransId="{5B4D7B9E-3574-4631-BA29-769554F86A9B}"/>
    <dgm:cxn modelId="{4E32A7D7-1F11-45D3-8E0B-3173D28BF3B1}" srcId="{C9BA884A-6304-4CB7-B45F-86159F22A29F}" destId="{B4FA0F62-9F26-46CC-B518-FC0EE39CF301}" srcOrd="3" destOrd="0" parTransId="{8DE8A3E8-C529-43C8-ABA0-EA9BBC274775}" sibTransId="{E56A70A6-CD7C-4C20-B8BA-B59C2BB1FA83}"/>
    <dgm:cxn modelId="{58AD912E-20DB-4682-9833-E4D36932EA7B}" type="presParOf" srcId="{1006A866-EEC9-4917-8E43-1E842F32534E}" destId="{39ABEFA1-C4D6-4CC7-890B-EEA5BB049C36}" srcOrd="0" destOrd="0" presId="urn:microsoft.com/office/officeart/2018/2/layout/IconVerticalSolidList"/>
    <dgm:cxn modelId="{ECCEA20C-AD3E-4CD6-9804-FC5B122E0138}" type="presParOf" srcId="{39ABEFA1-C4D6-4CC7-890B-EEA5BB049C36}" destId="{9454B5BE-FC1E-4112-8EA0-862546B8F670}" srcOrd="0" destOrd="0" presId="urn:microsoft.com/office/officeart/2018/2/layout/IconVerticalSolidList"/>
    <dgm:cxn modelId="{E4C540D9-E34D-46A6-A720-9445B4292DBF}" type="presParOf" srcId="{39ABEFA1-C4D6-4CC7-890B-EEA5BB049C36}" destId="{54665B3D-E29A-46DF-A6D8-8489D5ABEA80}" srcOrd="1" destOrd="0" presId="urn:microsoft.com/office/officeart/2018/2/layout/IconVerticalSolidList"/>
    <dgm:cxn modelId="{0112307F-32BA-4D59-98DD-79382F3EB751}" type="presParOf" srcId="{39ABEFA1-C4D6-4CC7-890B-EEA5BB049C36}" destId="{A269CEAF-1208-4581-951C-4A2A4908799C}" srcOrd="2" destOrd="0" presId="urn:microsoft.com/office/officeart/2018/2/layout/IconVerticalSolidList"/>
    <dgm:cxn modelId="{3FD93E9D-0981-4124-AC40-44A21D184659}" type="presParOf" srcId="{39ABEFA1-C4D6-4CC7-890B-EEA5BB049C36}" destId="{11EB1F8B-1008-4ABE-B4F0-52949AF74EB7}" srcOrd="3" destOrd="0" presId="urn:microsoft.com/office/officeart/2018/2/layout/IconVerticalSolidList"/>
    <dgm:cxn modelId="{06F5F18C-B850-43A4-BA8E-CD12D5D72E61}" type="presParOf" srcId="{1006A866-EEC9-4917-8E43-1E842F32534E}" destId="{22064F2F-FFFA-48D8-9352-1426C384E255}" srcOrd="1" destOrd="0" presId="urn:microsoft.com/office/officeart/2018/2/layout/IconVerticalSolidList"/>
    <dgm:cxn modelId="{5FB7A4E6-0A2E-4BD3-895B-78D34FBBD22F}" type="presParOf" srcId="{1006A866-EEC9-4917-8E43-1E842F32534E}" destId="{E56D2F32-96C9-4E33-8FAA-B3244129C0CC}" srcOrd="2" destOrd="0" presId="urn:microsoft.com/office/officeart/2018/2/layout/IconVerticalSolidList"/>
    <dgm:cxn modelId="{6970807F-7DAE-4B09-A936-F944910A1688}" type="presParOf" srcId="{E56D2F32-96C9-4E33-8FAA-B3244129C0CC}" destId="{886E96FC-692F-4A27-BB29-D0AB46E8E58B}" srcOrd="0" destOrd="0" presId="urn:microsoft.com/office/officeart/2018/2/layout/IconVerticalSolidList"/>
    <dgm:cxn modelId="{6717E1C2-2815-4F96-9B6E-2C586DD25A32}" type="presParOf" srcId="{E56D2F32-96C9-4E33-8FAA-B3244129C0CC}" destId="{C6081E5E-260F-412E-9319-1985F9E4C762}" srcOrd="1" destOrd="0" presId="urn:microsoft.com/office/officeart/2018/2/layout/IconVerticalSolidList"/>
    <dgm:cxn modelId="{7EB97834-371D-40F4-96F9-48291A2EDD67}" type="presParOf" srcId="{E56D2F32-96C9-4E33-8FAA-B3244129C0CC}" destId="{48A1DC61-B570-4E54-9FA2-C11A0D3CD2E0}" srcOrd="2" destOrd="0" presId="urn:microsoft.com/office/officeart/2018/2/layout/IconVerticalSolidList"/>
    <dgm:cxn modelId="{86B64DC9-6765-4874-9A4E-515CB103414E}" type="presParOf" srcId="{E56D2F32-96C9-4E33-8FAA-B3244129C0CC}" destId="{BE3C81FE-CECA-4911-B3A8-FB964901FCE5}" srcOrd="3" destOrd="0" presId="urn:microsoft.com/office/officeart/2018/2/layout/IconVerticalSolidList"/>
    <dgm:cxn modelId="{69CAED87-B46F-4BE1-AF87-14A51B387AC6}" type="presParOf" srcId="{1006A866-EEC9-4917-8E43-1E842F32534E}" destId="{061441BB-765E-4E84-95DB-37B2B6C01E41}" srcOrd="3" destOrd="0" presId="urn:microsoft.com/office/officeart/2018/2/layout/IconVerticalSolidList"/>
    <dgm:cxn modelId="{8C6BFC07-CF6C-420D-88ED-E036172509EF}" type="presParOf" srcId="{1006A866-EEC9-4917-8E43-1E842F32534E}" destId="{4A2D136C-E6B6-47A6-82EF-0DF6ED2E7E64}" srcOrd="4" destOrd="0" presId="urn:microsoft.com/office/officeart/2018/2/layout/IconVerticalSolidList"/>
    <dgm:cxn modelId="{276E0C1A-1E4F-43C4-B1F1-F4C7EBC1BA6F}" type="presParOf" srcId="{4A2D136C-E6B6-47A6-82EF-0DF6ED2E7E64}" destId="{64831252-D36A-4D64-A7F6-4B28E31CB1C2}" srcOrd="0" destOrd="0" presId="urn:microsoft.com/office/officeart/2018/2/layout/IconVerticalSolidList"/>
    <dgm:cxn modelId="{21FECE5A-C770-4DC5-8FE9-74491A9527B1}" type="presParOf" srcId="{4A2D136C-E6B6-47A6-82EF-0DF6ED2E7E64}" destId="{4A7D4267-F0CE-4441-A579-F9B44BBB93EC}" srcOrd="1" destOrd="0" presId="urn:microsoft.com/office/officeart/2018/2/layout/IconVerticalSolidList"/>
    <dgm:cxn modelId="{646D4660-81DA-4C99-9D63-13D4E8C9DDCD}" type="presParOf" srcId="{4A2D136C-E6B6-47A6-82EF-0DF6ED2E7E64}" destId="{2D77FBAC-F507-45E6-A532-B9B3B7B7C214}" srcOrd="2" destOrd="0" presId="urn:microsoft.com/office/officeart/2018/2/layout/IconVerticalSolidList"/>
    <dgm:cxn modelId="{A2FDEFC9-8426-434B-8313-B391AABC07DF}" type="presParOf" srcId="{4A2D136C-E6B6-47A6-82EF-0DF6ED2E7E64}" destId="{75554A49-0025-4E40-A1DC-4C74C760A90B}" srcOrd="3" destOrd="0" presId="urn:microsoft.com/office/officeart/2018/2/layout/IconVerticalSolidList"/>
    <dgm:cxn modelId="{DD66715E-80E9-4379-9B80-D1B6F3354248}" type="presParOf" srcId="{1006A866-EEC9-4917-8E43-1E842F32534E}" destId="{6514CBE9-75F7-47E9-B540-E79BB20C0783}" srcOrd="5" destOrd="0" presId="urn:microsoft.com/office/officeart/2018/2/layout/IconVerticalSolidList"/>
    <dgm:cxn modelId="{C74A388C-A89C-49DF-85F6-E6B52B05B5FA}" type="presParOf" srcId="{1006A866-EEC9-4917-8E43-1E842F32534E}" destId="{DF62D191-112C-49A1-8063-EC6505C70210}" srcOrd="6" destOrd="0" presId="urn:microsoft.com/office/officeart/2018/2/layout/IconVerticalSolidList"/>
    <dgm:cxn modelId="{065285B8-8677-485C-90F5-4CF74CF96C4B}" type="presParOf" srcId="{DF62D191-112C-49A1-8063-EC6505C70210}" destId="{0B4CD8F5-221A-4C84-B275-ABC68DD76D24}" srcOrd="0" destOrd="0" presId="urn:microsoft.com/office/officeart/2018/2/layout/IconVerticalSolidList"/>
    <dgm:cxn modelId="{E9C033B9-5CA3-46CB-905F-46F2DF30DBD8}" type="presParOf" srcId="{DF62D191-112C-49A1-8063-EC6505C70210}" destId="{AD8538F9-59DB-4509-9BE1-F57AFAE9D707}" srcOrd="1" destOrd="0" presId="urn:microsoft.com/office/officeart/2018/2/layout/IconVerticalSolidList"/>
    <dgm:cxn modelId="{EAC2417C-43EA-470B-AB62-461AAE9DB57D}" type="presParOf" srcId="{DF62D191-112C-49A1-8063-EC6505C70210}" destId="{DCF52A1F-4620-4EC3-8E80-D8BC6D0A0343}" srcOrd="2" destOrd="0" presId="urn:microsoft.com/office/officeart/2018/2/layout/IconVerticalSolidList"/>
    <dgm:cxn modelId="{ADB3A5F8-2778-460D-8380-43CB7B007364}" type="presParOf" srcId="{DF62D191-112C-49A1-8063-EC6505C70210}" destId="{8F031BBE-5EDA-4FB1-9673-14B37117021B}" srcOrd="3" destOrd="0" presId="urn:microsoft.com/office/officeart/2018/2/layout/IconVerticalSolidList"/>
    <dgm:cxn modelId="{6FC7C984-5A89-4238-B1A7-E103BED80558}" type="presParOf" srcId="{1006A866-EEC9-4917-8E43-1E842F32534E}" destId="{0B2543CF-B8E5-447A-B599-F07B5B81148C}" srcOrd="7" destOrd="0" presId="urn:microsoft.com/office/officeart/2018/2/layout/IconVerticalSolidList"/>
    <dgm:cxn modelId="{771A1FE4-DC61-480A-A55D-1818500A5AFB}" type="presParOf" srcId="{1006A866-EEC9-4917-8E43-1E842F32534E}" destId="{7E2EECA7-D0A7-4420-9533-92D085E79D7A}" srcOrd="8" destOrd="0" presId="urn:microsoft.com/office/officeart/2018/2/layout/IconVerticalSolidList"/>
    <dgm:cxn modelId="{BA76762B-5938-4AAD-A75D-4AB51199623E}" type="presParOf" srcId="{7E2EECA7-D0A7-4420-9533-92D085E79D7A}" destId="{5DFAF6F0-F998-4B7E-96BF-6F18EE5D7F6C}" srcOrd="0" destOrd="0" presId="urn:microsoft.com/office/officeart/2018/2/layout/IconVerticalSolidList"/>
    <dgm:cxn modelId="{505A6C18-16F4-4084-AAD0-063E4EAC6CDA}" type="presParOf" srcId="{7E2EECA7-D0A7-4420-9533-92D085E79D7A}" destId="{BA3DDDB2-8BC9-4D3E-9912-E19E9811398C}" srcOrd="1" destOrd="0" presId="urn:microsoft.com/office/officeart/2018/2/layout/IconVerticalSolidList"/>
    <dgm:cxn modelId="{58171ECB-892E-4EFC-BAA9-B13F8DDE0CC9}" type="presParOf" srcId="{7E2EECA7-D0A7-4420-9533-92D085E79D7A}" destId="{E7C28E87-D5B2-473E-8E12-91CEA0ECC8E9}" srcOrd="2" destOrd="0" presId="urn:microsoft.com/office/officeart/2018/2/layout/IconVerticalSolidList"/>
    <dgm:cxn modelId="{AA775FF3-9AC7-46FD-AF21-4FE43AD7CFD9}" type="presParOf" srcId="{7E2EECA7-D0A7-4420-9533-92D085E79D7A}" destId="{2B842EE6-0A40-4464-A223-46F51AF4DA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BA884A-6304-4CB7-B45F-86159F22A29F}" type="doc">
      <dgm:prSet loTypeId="urn:microsoft.com/office/officeart/2018/2/layout/IconVerticalSolidList" loCatId="icon" qsTypeId="urn:microsoft.com/office/officeart/2005/8/quickstyle/simple1" qsCatId="simple" csTypeId="urn:microsoft.com/office/officeart/2005/8/colors/accent2_1" csCatId="accent2" phldr="1"/>
      <dgm:spPr/>
      <dgm:t>
        <a:bodyPr/>
        <a:lstStyle/>
        <a:p>
          <a:endParaRPr lang="en-US"/>
        </a:p>
      </dgm:t>
    </dgm:pt>
    <dgm:pt modelId="{7B95E300-010A-4CFC-BAC9-A1125323E482}">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Clear structure and expectations</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2AD98E90-3834-4B77-9ADD-8B578239B0CA}" type="parTrans" cxnId="{D7C41049-48B0-4F3D-BB0A-10C65B4C698B}">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FB7DC2C-673F-4C70-8974-7517F9F40C77}" type="sibTrans" cxnId="{D7C41049-48B0-4F3D-BB0A-10C65B4C698B}">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6EE84DC-DF7E-4DC7-BDD1-B0C77AC0951B}">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Visual prompts or agendas</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242DA7F-51C9-47FD-A480-3EBAE37CCBF2}" type="parTrans" cxnId="{C5780A23-DAC2-4160-8578-9E90B1171AA2}">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A0148A23-5A4E-4777-8F6D-F6D8B59C78BA}" type="sibTrans" cxnId="{C5780A23-DAC2-4160-8578-9E90B1171AA2}">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61C69E97-7EED-4FAF-B01E-4A78AF411B9F}">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Extra processing time</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6087BDFB-E54C-4249-AB6B-D2C81216BAFF}" type="parTrans" cxnId="{C75CCA8E-C6B9-46DD-91A2-98FFF87692B0}">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B4D7B9E-3574-4631-BA29-769554F86A9B}" type="sibTrans" cxnId="{C75CCA8E-C6B9-46DD-91A2-98FFF87692B0}">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B4FA0F62-9F26-46CC-B518-FC0EE39CF301}">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Predictable routines</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8DE8A3E8-C529-43C8-ABA0-EA9BBC274775}" type="parTrans" cxnId="{4E32A7D7-1F11-45D3-8E0B-3173D28BF3B1}">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E56A70A6-CD7C-4C20-B8BA-B59C2BB1FA83}" type="sibTrans" cxnId="{4E32A7D7-1F11-45D3-8E0B-3173D28BF3B1}">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91695D72-D469-41C9-A6FC-B4D2819D1215}">
      <dgm:prSet custT="1"/>
      <dgm:spPr/>
      <dgm:t>
        <a:bodyPr/>
        <a:lstStyle/>
        <a:p>
          <a:pPr>
            <a:lnSpc>
              <a:spcPct val="100000"/>
            </a:lnSpc>
          </a:pPr>
          <a:r>
            <a:rPr lang="en-GB"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Explicit modelling of responses</a:t>
          </a:r>
          <a:endParaRPr lang="en-US" sz="20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B4B6E86F-3ACD-4C9E-A5E5-34737A0B47CB}" type="parTrans" cxnId="{3F702433-E85F-4E64-AD94-2B7DD4C11DF3}">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38B32DA-6B71-4482-B0BF-3E6D7B1A29C9}" type="sibTrans" cxnId="{3F702433-E85F-4E64-AD94-2B7DD4C11DF3}">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1006A866-EEC9-4917-8E43-1E842F32534E}" type="pres">
      <dgm:prSet presAssocID="{C9BA884A-6304-4CB7-B45F-86159F22A29F}" presName="root" presStyleCnt="0">
        <dgm:presLayoutVars>
          <dgm:dir/>
          <dgm:resizeHandles val="exact"/>
        </dgm:presLayoutVars>
      </dgm:prSet>
      <dgm:spPr/>
    </dgm:pt>
    <dgm:pt modelId="{39ABEFA1-C4D6-4CC7-890B-EEA5BB049C36}" type="pres">
      <dgm:prSet presAssocID="{7B95E300-010A-4CFC-BAC9-A1125323E482}" presName="compNode" presStyleCnt="0"/>
      <dgm:spPr/>
    </dgm:pt>
    <dgm:pt modelId="{9454B5BE-FC1E-4112-8EA0-862546B8F670}" type="pres">
      <dgm:prSet presAssocID="{7B95E300-010A-4CFC-BAC9-A1125323E482}" presName="bgRect" presStyleLbl="bgShp" presStyleIdx="0" presStyleCnt="5"/>
      <dgm:spPr>
        <a:solidFill>
          <a:srgbClr val="1B46AB"/>
        </a:solidFill>
      </dgm:spPr>
    </dgm:pt>
    <dgm:pt modelId="{54665B3D-E29A-46DF-A6D8-8489D5ABEA80}" type="pres">
      <dgm:prSet presAssocID="{7B95E300-010A-4CFC-BAC9-A1125323E482}" presName="iconRect" presStyleLbl="node1" presStyleIdx="0" presStyleCnt="5"/>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Circle with left arrow with solid fill"/>
        </a:ext>
      </dgm:extLst>
    </dgm:pt>
    <dgm:pt modelId="{A269CEAF-1208-4581-951C-4A2A4908799C}" type="pres">
      <dgm:prSet presAssocID="{7B95E300-010A-4CFC-BAC9-A1125323E482}" presName="spaceRect" presStyleCnt="0"/>
      <dgm:spPr/>
    </dgm:pt>
    <dgm:pt modelId="{11EB1F8B-1008-4ABE-B4F0-52949AF74EB7}" type="pres">
      <dgm:prSet presAssocID="{7B95E300-010A-4CFC-BAC9-A1125323E482}" presName="parTx" presStyleLbl="revTx" presStyleIdx="0" presStyleCnt="5">
        <dgm:presLayoutVars>
          <dgm:chMax val="0"/>
          <dgm:chPref val="0"/>
        </dgm:presLayoutVars>
      </dgm:prSet>
      <dgm:spPr/>
    </dgm:pt>
    <dgm:pt modelId="{22064F2F-FFFA-48D8-9352-1426C384E255}" type="pres">
      <dgm:prSet presAssocID="{4FB7DC2C-673F-4C70-8974-7517F9F40C77}" presName="sibTrans" presStyleCnt="0"/>
      <dgm:spPr/>
    </dgm:pt>
    <dgm:pt modelId="{E56D2F32-96C9-4E33-8FAA-B3244129C0CC}" type="pres">
      <dgm:prSet presAssocID="{56EE84DC-DF7E-4DC7-BDD1-B0C77AC0951B}" presName="compNode" presStyleCnt="0"/>
      <dgm:spPr/>
    </dgm:pt>
    <dgm:pt modelId="{886E96FC-692F-4A27-BB29-D0AB46E8E58B}" type="pres">
      <dgm:prSet presAssocID="{56EE84DC-DF7E-4DC7-BDD1-B0C77AC0951B}" presName="bgRect" presStyleLbl="bgShp" presStyleIdx="1" presStyleCnt="5"/>
      <dgm:spPr>
        <a:solidFill>
          <a:srgbClr val="1B46AB"/>
        </a:solidFill>
      </dgm:spPr>
    </dgm:pt>
    <dgm:pt modelId="{C6081E5E-260F-412E-9319-1985F9E4C762}" type="pres">
      <dgm:prSet presAssocID="{56EE84DC-DF7E-4DC7-BDD1-B0C77AC0951B}" presName="iconRect" presStyleLbl="nod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ye outline"/>
        </a:ext>
      </dgm:extLst>
    </dgm:pt>
    <dgm:pt modelId="{48A1DC61-B570-4E54-9FA2-C11A0D3CD2E0}" type="pres">
      <dgm:prSet presAssocID="{56EE84DC-DF7E-4DC7-BDD1-B0C77AC0951B}" presName="spaceRect" presStyleCnt="0"/>
      <dgm:spPr/>
    </dgm:pt>
    <dgm:pt modelId="{BE3C81FE-CECA-4911-B3A8-FB964901FCE5}" type="pres">
      <dgm:prSet presAssocID="{56EE84DC-DF7E-4DC7-BDD1-B0C77AC0951B}" presName="parTx" presStyleLbl="revTx" presStyleIdx="1" presStyleCnt="5">
        <dgm:presLayoutVars>
          <dgm:chMax val="0"/>
          <dgm:chPref val="0"/>
        </dgm:presLayoutVars>
      </dgm:prSet>
      <dgm:spPr/>
    </dgm:pt>
    <dgm:pt modelId="{061441BB-765E-4E84-95DB-37B2B6C01E41}" type="pres">
      <dgm:prSet presAssocID="{A0148A23-5A4E-4777-8F6D-F6D8B59C78BA}" presName="sibTrans" presStyleCnt="0"/>
      <dgm:spPr/>
    </dgm:pt>
    <dgm:pt modelId="{4A2D136C-E6B6-47A6-82EF-0DF6ED2E7E64}" type="pres">
      <dgm:prSet presAssocID="{61C69E97-7EED-4FAF-B01E-4A78AF411B9F}" presName="compNode" presStyleCnt="0"/>
      <dgm:spPr/>
    </dgm:pt>
    <dgm:pt modelId="{64831252-D36A-4D64-A7F6-4B28E31CB1C2}" type="pres">
      <dgm:prSet presAssocID="{61C69E97-7EED-4FAF-B01E-4A78AF411B9F}" presName="bgRect" presStyleLbl="bgShp" presStyleIdx="2" presStyleCnt="5"/>
      <dgm:spPr>
        <a:solidFill>
          <a:srgbClr val="1B46AB"/>
        </a:solidFill>
        <a:ln>
          <a:noFill/>
        </a:ln>
      </dgm:spPr>
    </dgm:pt>
    <dgm:pt modelId="{4A7D4267-F0CE-4441-A579-F9B44BBB93EC}" type="pres">
      <dgm:prSet presAssocID="{61C69E97-7EED-4FAF-B01E-4A78AF411B9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lock with solid fill"/>
        </a:ext>
      </dgm:extLst>
    </dgm:pt>
    <dgm:pt modelId="{2D77FBAC-F507-45E6-A532-B9B3B7B7C214}" type="pres">
      <dgm:prSet presAssocID="{61C69E97-7EED-4FAF-B01E-4A78AF411B9F}" presName="spaceRect" presStyleCnt="0"/>
      <dgm:spPr/>
    </dgm:pt>
    <dgm:pt modelId="{75554A49-0025-4E40-A1DC-4C74C760A90B}" type="pres">
      <dgm:prSet presAssocID="{61C69E97-7EED-4FAF-B01E-4A78AF411B9F}" presName="parTx" presStyleLbl="revTx" presStyleIdx="2" presStyleCnt="5">
        <dgm:presLayoutVars>
          <dgm:chMax val="0"/>
          <dgm:chPref val="0"/>
        </dgm:presLayoutVars>
      </dgm:prSet>
      <dgm:spPr/>
    </dgm:pt>
    <dgm:pt modelId="{6514CBE9-75F7-47E9-B540-E79BB20C0783}" type="pres">
      <dgm:prSet presAssocID="{5B4D7B9E-3574-4631-BA29-769554F86A9B}" presName="sibTrans" presStyleCnt="0"/>
      <dgm:spPr/>
    </dgm:pt>
    <dgm:pt modelId="{DF62D191-112C-49A1-8063-EC6505C70210}" type="pres">
      <dgm:prSet presAssocID="{B4FA0F62-9F26-46CC-B518-FC0EE39CF301}" presName="compNode" presStyleCnt="0"/>
      <dgm:spPr/>
    </dgm:pt>
    <dgm:pt modelId="{0B4CD8F5-221A-4C84-B275-ABC68DD76D24}" type="pres">
      <dgm:prSet presAssocID="{B4FA0F62-9F26-46CC-B518-FC0EE39CF301}" presName="bgRect" presStyleLbl="bgShp" presStyleIdx="3" presStyleCnt="5"/>
      <dgm:spPr>
        <a:solidFill>
          <a:srgbClr val="1B46AB"/>
        </a:solidFill>
      </dgm:spPr>
    </dgm:pt>
    <dgm:pt modelId="{AD8538F9-59DB-4509-9BE1-F57AFAE9D707}" type="pres">
      <dgm:prSet presAssocID="{B4FA0F62-9F26-46CC-B518-FC0EE39CF301}"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ute (Two Pins With A Path) with solid fill"/>
        </a:ext>
      </dgm:extLst>
    </dgm:pt>
    <dgm:pt modelId="{DCF52A1F-4620-4EC3-8E80-D8BC6D0A0343}" type="pres">
      <dgm:prSet presAssocID="{B4FA0F62-9F26-46CC-B518-FC0EE39CF301}" presName="spaceRect" presStyleCnt="0"/>
      <dgm:spPr/>
    </dgm:pt>
    <dgm:pt modelId="{8F031BBE-5EDA-4FB1-9673-14B37117021B}" type="pres">
      <dgm:prSet presAssocID="{B4FA0F62-9F26-46CC-B518-FC0EE39CF301}" presName="parTx" presStyleLbl="revTx" presStyleIdx="3" presStyleCnt="5">
        <dgm:presLayoutVars>
          <dgm:chMax val="0"/>
          <dgm:chPref val="0"/>
        </dgm:presLayoutVars>
      </dgm:prSet>
      <dgm:spPr/>
    </dgm:pt>
    <dgm:pt modelId="{0B2543CF-B8E5-447A-B599-F07B5B81148C}" type="pres">
      <dgm:prSet presAssocID="{E56A70A6-CD7C-4C20-B8BA-B59C2BB1FA83}" presName="sibTrans" presStyleCnt="0"/>
      <dgm:spPr/>
    </dgm:pt>
    <dgm:pt modelId="{7E2EECA7-D0A7-4420-9533-92D085E79D7A}" type="pres">
      <dgm:prSet presAssocID="{91695D72-D469-41C9-A6FC-B4D2819D1215}" presName="compNode" presStyleCnt="0"/>
      <dgm:spPr/>
    </dgm:pt>
    <dgm:pt modelId="{5DFAF6F0-F998-4B7E-96BF-6F18EE5D7F6C}" type="pres">
      <dgm:prSet presAssocID="{91695D72-D469-41C9-A6FC-B4D2819D1215}" presName="bgRect" presStyleLbl="bgShp" presStyleIdx="4" presStyleCnt="5"/>
      <dgm:spPr>
        <a:solidFill>
          <a:srgbClr val="1B46AB"/>
        </a:solidFill>
      </dgm:spPr>
    </dgm:pt>
    <dgm:pt modelId="{BA3DDDB2-8BC9-4D3E-9912-E19E9811398C}" type="pres">
      <dgm:prSet presAssocID="{91695D72-D469-41C9-A6FC-B4D2819D1215}"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Drawing Figure with solid fill"/>
        </a:ext>
      </dgm:extLst>
    </dgm:pt>
    <dgm:pt modelId="{E7C28E87-D5B2-473E-8E12-91CEA0ECC8E9}" type="pres">
      <dgm:prSet presAssocID="{91695D72-D469-41C9-A6FC-B4D2819D1215}" presName="spaceRect" presStyleCnt="0"/>
      <dgm:spPr/>
    </dgm:pt>
    <dgm:pt modelId="{2B842EE6-0A40-4464-A223-46F51AF4DAB6}" type="pres">
      <dgm:prSet presAssocID="{91695D72-D469-41C9-A6FC-B4D2819D1215}" presName="parTx" presStyleLbl="revTx" presStyleIdx="4" presStyleCnt="5">
        <dgm:presLayoutVars>
          <dgm:chMax val="0"/>
          <dgm:chPref val="0"/>
        </dgm:presLayoutVars>
      </dgm:prSet>
      <dgm:spPr/>
    </dgm:pt>
  </dgm:ptLst>
  <dgm:cxnLst>
    <dgm:cxn modelId="{62DB7D16-A6EB-4C3D-A8A0-5A14BC4A8FEF}" type="presOf" srcId="{91695D72-D469-41C9-A6FC-B4D2819D1215}" destId="{2B842EE6-0A40-4464-A223-46F51AF4DAB6}" srcOrd="0" destOrd="0" presId="urn:microsoft.com/office/officeart/2018/2/layout/IconVerticalSolidList"/>
    <dgm:cxn modelId="{C5780A23-DAC2-4160-8578-9E90B1171AA2}" srcId="{C9BA884A-6304-4CB7-B45F-86159F22A29F}" destId="{56EE84DC-DF7E-4DC7-BDD1-B0C77AC0951B}" srcOrd="1" destOrd="0" parTransId="{7242DA7F-51C9-47FD-A480-3EBAE37CCBF2}" sibTransId="{A0148A23-5A4E-4777-8F6D-F6D8B59C78BA}"/>
    <dgm:cxn modelId="{3F702433-E85F-4E64-AD94-2B7DD4C11DF3}" srcId="{C9BA884A-6304-4CB7-B45F-86159F22A29F}" destId="{91695D72-D469-41C9-A6FC-B4D2819D1215}" srcOrd="4" destOrd="0" parTransId="{B4B6E86F-3ACD-4C9E-A5E5-34737A0B47CB}" sibTransId="{438B32DA-6B71-4482-B0BF-3E6D7B1A29C9}"/>
    <dgm:cxn modelId="{2FBE9935-5E04-4B8F-B95F-2F01FDD606FA}" type="presOf" srcId="{B4FA0F62-9F26-46CC-B518-FC0EE39CF301}" destId="{8F031BBE-5EDA-4FB1-9673-14B37117021B}" srcOrd="0" destOrd="0" presId="urn:microsoft.com/office/officeart/2018/2/layout/IconVerticalSolidList"/>
    <dgm:cxn modelId="{AEFBC23F-C2BB-44F5-91DF-778891EBAD57}" type="presOf" srcId="{C9BA884A-6304-4CB7-B45F-86159F22A29F}" destId="{1006A866-EEC9-4917-8E43-1E842F32534E}" srcOrd="0" destOrd="0" presId="urn:microsoft.com/office/officeart/2018/2/layout/IconVerticalSolidList"/>
    <dgm:cxn modelId="{FCBA3246-9266-4BDB-A674-A10DE63F23AB}" type="presOf" srcId="{56EE84DC-DF7E-4DC7-BDD1-B0C77AC0951B}" destId="{BE3C81FE-CECA-4911-B3A8-FB964901FCE5}" srcOrd="0" destOrd="0" presId="urn:microsoft.com/office/officeart/2018/2/layout/IconVerticalSolidList"/>
    <dgm:cxn modelId="{D7C41049-48B0-4F3D-BB0A-10C65B4C698B}" srcId="{C9BA884A-6304-4CB7-B45F-86159F22A29F}" destId="{7B95E300-010A-4CFC-BAC9-A1125323E482}" srcOrd="0" destOrd="0" parTransId="{2AD98E90-3834-4B77-9ADD-8B578239B0CA}" sibTransId="{4FB7DC2C-673F-4C70-8974-7517F9F40C77}"/>
    <dgm:cxn modelId="{8882364A-75ED-4535-842D-3F1C38A85A71}" type="presOf" srcId="{61C69E97-7EED-4FAF-B01E-4A78AF411B9F}" destId="{75554A49-0025-4E40-A1DC-4C74C760A90B}" srcOrd="0" destOrd="0" presId="urn:microsoft.com/office/officeart/2018/2/layout/IconVerticalSolidList"/>
    <dgm:cxn modelId="{937C0F8A-CC2E-442B-ACE1-981D2F5707CF}" type="presOf" srcId="{7B95E300-010A-4CFC-BAC9-A1125323E482}" destId="{11EB1F8B-1008-4ABE-B4F0-52949AF74EB7}" srcOrd="0" destOrd="0" presId="urn:microsoft.com/office/officeart/2018/2/layout/IconVerticalSolidList"/>
    <dgm:cxn modelId="{C75CCA8E-C6B9-46DD-91A2-98FFF87692B0}" srcId="{C9BA884A-6304-4CB7-B45F-86159F22A29F}" destId="{61C69E97-7EED-4FAF-B01E-4A78AF411B9F}" srcOrd="2" destOrd="0" parTransId="{6087BDFB-E54C-4249-AB6B-D2C81216BAFF}" sibTransId="{5B4D7B9E-3574-4631-BA29-769554F86A9B}"/>
    <dgm:cxn modelId="{4E32A7D7-1F11-45D3-8E0B-3173D28BF3B1}" srcId="{C9BA884A-6304-4CB7-B45F-86159F22A29F}" destId="{B4FA0F62-9F26-46CC-B518-FC0EE39CF301}" srcOrd="3" destOrd="0" parTransId="{8DE8A3E8-C529-43C8-ABA0-EA9BBC274775}" sibTransId="{E56A70A6-CD7C-4C20-B8BA-B59C2BB1FA83}"/>
    <dgm:cxn modelId="{58AD912E-20DB-4682-9833-E4D36932EA7B}" type="presParOf" srcId="{1006A866-EEC9-4917-8E43-1E842F32534E}" destId="{39ABEFA1-C4D6-4CC7-890B-EEA5BB049C36}" srcOrd="0" destOrd="0" presId="urn:microsoft.com/office/officeart/2018/2/layout/IconVerticalSolidList"/>
    <dgm:cxn modelId="{ECCEA20C-AD3E-4CD6-9804-FC5B122E0138}" type="presParOf" srcId="{39ABEFA1-C4D6-4CC7-890B-EEA5BB049C36}" destId="{9454B5BE-FC1E-4112-8EA0-862546B8F670}" srcOrd="0" destOrd="0" presId="urn:microsoft.com/office/officeart/2018/2/layout/IconVerticalSolidList"/>
    <dgm:cxn modelId="{E4C540D9-E34D-46A6-A720-9445B4292DBF}" type="presParOf" srcId="{39ABEFA1-C4D6-4CC7-890B-EEA5BB049C36}" destId="{54665B3D-E29A-46DF-A6D8-8489D5ABEA80}" srcOrd="1" destOrd="0" presId="urn:microsoft.com/office/officeart/2018/2/layout/IconVerticalSolidList"/>
    <dgm:cxn modelId="{0112307F-32BA-4D59-98DD-79382F3EB751}" type="presParOf" srcId="{39ABEFA1-C4D6-4CC7-890B-EEA5BB049C36}" destId="{A269CEAF-1208-4581-951C-4A2A4908799C}" srcOrd="2" destOrd="0" presId="urn:microsoft.com/office/officeart/2018/2/layout/IconVerticalSolidList"/>
    <dgm:cxn modelId="{3FD93E9D-0981-4124-AC40-44A21D184659}" type="presParOf" srcId="{39ABEFA1-C4D6-4CC7-890B-EEA5BB049C36}" destId="{11EB1F8B-1008-4ABE-B4F0-52949AF74EB7}" srcOrd="3" destOrd="0" presId="urn:microsoft.com/office/officeart/2018/2/layout/IconVerticalSolidList"/>
    <dgm:cxn modelId="{06F5F18C-B850-43A4-BA8E-CD12D5D72E61}" type="presParOf" srcId="{1006A866-EEC9-4917-8E43-1E842F32534E}" destId="{22064F2F-FFFA-48D8-9352-1426C384E255}" srcOrd="1" destOrd="0" presId="urn:microsoft.com/office/officeart/2018/2/layout/IconVerticalSolidList"/>
    <dgm:cxn modelId="{5FB7A4E6-0A2E-4BD3-895B-78D34FBBD22F}" type="presParOf" srcId="{1006A866-EEC9-4917-8E43-1E842F32534E}" destId="{E56D2F32-96C9-4E33-8FAA-B3244129C0CC}" srcOrd="2" destOrd="0" presId="urn:microsoft.com/office/officeart/2018/2/layout/IconVerticalSolidList"/>
    <dgm:cxn modelId="{6970807F-7DAE-4B09-A936-F944910A1688}" type="presParOf" srcId="{E56D2F32-96C9-4E33-8FAA-B3244129C0CC}" destId="{886E96FC-692F-4A27-BB29-D0AB46E8E58B}" srcOrd="0" destOrd="0" presId="urn:microsoft.com/office/officeart/2018/2/layout/IconVerticalSolidList"/>
    <dgm:cxn modelId="{6717E1C2-2815-4F96-9B6E-2C586DD25A32}" type="presParOf" srcId="{E56D2F32-96C9-4E33-8FAA-B3244129C0CC}" destId="{C6081E5E-260F-412E-9319-1985F9E4C762}" srcOrd="1" destOrd="0" presId="urn:microsoft.com/office/officeart/2018/2/layout/IconVerticalSolidList"/>
    <dgm:cxn modelId="{7EB97834-371D-40F4-96F9-48291A2EDD67}" type="presParOf" srcId="{E56D2F32-96C9-4E33-8FAA-B3244129C0CC}" destId="{48A1DC61-B570-4E54-9FA2-C11A0D3CD2E0}" srcOrd="2" destOrd="0" presId="urn:microsoft.com/office/officeart/2018/2/layout/IconVerticalSolidList"/>
    <dgm:cxn modelId="{86B64DC9-6765-4874-9A4E-515CB103414E}" type="presParOf" srcId="{E56D2F32-96C9-4E33-8FAA-B3244129C0CC}" destId="{BE3C81FE-CECA-4911-B3A8-FB964901FCE5}" srcOrd="3" destOrd="0" presId="urn:microsoft.com/office/officeart/2018/2/layout/IconVerticalSolidList"/>
    <dgm:cxn modelId="{69CAED87-B46F-4BE1-AF87-14A51B387AC6}" type="presParOf" srcId="{1006A866-EEC9-4917-8E43-1E842F32534E}" destId="{061441BB-765E-4E84-95DB-37B2B6C01E41}" srcOrd="3" destOrd="0" presId="urn:microsoft.com/office/officeart/2018/2/layout/IconVerticalSolidList"/>
    <dgm:cxn modelId="{8C6BFC07-CF6C-420D-88ED-E036172509EF}" type="presParOf" srcId="{1006A866-EEC9-4917-8E43-1E842F32534E}" destId="{4A2D136C-E6B6-47A6-82EF-0DF6ED2E7E64}" srcOrd="4" destOrd="0" presId="urn:microsoft.com/office/officeart/2018/2/layout/IconVerticalSolidList"/>
    <dgm:cxn modelId="{276E0C1A-1E4F-43C4-B1F1-F4C7EBC1BA6F}" type="presParOf" srcId="{4A2D136C-E6B6-47A6-82EF-0DF6ED2E7E64}" destId="{64831252-D36A-4D64-A7F6-4B28E31CB1C2}" srcOrd="0" destOrd="0" presId="urn:microsoft.com/office/officeart/2018/2/layout/IconVerticalSolidList"/>
    <dgm:cxn modelId="{21FECE5A-C770-4DC5-8FE9-74491A9527B1}" type="presParOf" srcId="{4A2D136C-E6B6-47A6-82EF-0DF6ED2E7E64}" destId="{4A7D4267-F0CE-4441-A579-F9B44BBB93EC}" srcOrd="1" destOrd="0" presId="urn:microsoft.com/office/officeart/2018/2/layout/IconVerticalSolidList"/>
    <dgm:cxn modelId="{646D4660-81DA-4C99-9D63-13D4E8C9DDCD}" type="presParOf" srcId="{4A2D136C-E6B6-47A6-82EF-0DF6ED2E7E64}" destId="{2D77FBAC-F507-45E6-A532-B9B3B7B7C214}" srcOrd="2" destOrd="0" presId="urn:microsoft.com/office/officeart/2018/2/layout/IconVerticalSolidList"/>
    <dgm:cxn modelId="{A2FDEFC9-8426-434B-8313-B391AABC07DF}" type="presParOf" srcId="{4A2D136C-E6B6-47A6-82EF-0DF6ED2E7E64}" destId="{75554A49-0025-4E40-A1DC-4C74C760A90B}" srcOrd="3" destOrd="0" presId="urn:microsoft.com/office/officeart/2018/2/layout/IconVerticalSolidList"/>
    <dgm:cxn modelId="{DD66715E-80E9-4379-9B80-D1B6F3354248}" type="presParOf" srcId="{1006A866-EEC9-4917-8E43-1E842F32534E}" destId="{6514CBE9-75F7-47E9-B540-E79BB20C0783}" srcOrd="5" destOrd="0" presId="urn:microsoft.com/office/officeart/2018/2/layout/IconVerticalSolidList"/>
    <dgm:cxn modelId="{C74A388C-A89C-49DF-85F6-E6B52B05B5FA}" type="presParOf" srcId="{1006A866-EEC9-4917-8E43-1E842F32534E}" destId="{DF62D191-112C-49A1-8063-EC6505C70210}" srcOrd="6" destOrd="0" presId="urn:microsoft.com/office/officeart/2018/2/layout/IconVerticalSolidList"/>
    <dgm:cxn modelId="{065285B8-8677-485C-90F5-4CF74CF96C4B}" type="presParOf" srcId="{DF62D191-112C-49A1-8063-EC6505C70210}" destId="{0B4CD8F5-221A-4C84-B275-ABC68DD76D24}" srcOrd="0" destOrd="0" presId="urn:microsoft.com/office/officeart/2018/2/layout/IconVerticalSolidList"/>
    <dgm:cxn modelId="{E9C033B9-5CA3-46CB-905F-46F2DF30DBD8}" type="presParOf" srcId="{DF62D191-112C-49A1-8063-EC6505C70210}" destId="{AD8538F9-59DB-4509-9BE1-F57AFAE9D707}" srcOrd="1" destOrd="0" presId="urn:microsoft.com/office/officeart/2018/2/layout/IconVerticalSolidList"/>
    <dgm:cxn modelId="{EAC2417C-43EA-470B-AB62-461AAE9DB57D}" type="presParOf" srcId="{DF62D191-112C-49A1-8063-EC6505C70210}" destId="{DCF52A1F-4620-4EC3-8E80-D8BC6D0A0343}" srcOrd="2" destOrd="0" presId="urn:microsoft.com/office/officeart/2018/2/layout/IconVerticalSolidList"/>
    <dgm:cxn modelId="{ADB3A5F8-2778-460D-8380-43CB7B007364}" type="presParOf" srcId="{DF62D191-112C-49A1-8063-EC6505C70210}" destId="{8F031BBE-5EDA-4FB1-9673-14B37117021B}" srcOrd="3" destOrd="0" presId="urn:microsoft.com/office/officeart/2018/2/layout/IconVerticalSolidList"/>
    <dgm:cxn modelId="{6FC7C984-5A89-4238-B1A7-E103BED80558}" type="presParOf" srcId="{1006A866-EEC9-4917-8E43-1E842F32534E}" destId="{0B2543CF-B8E5-447A-B599-F07B5B81148C}" srcOrd="7" destOrd="0" presId="urn:microsoft.com/office/officeart/2018/2/layout/IconVerticalSolidList"/>
    <dgm:cxn modelId="{771A1FE4-DC61-480A-A55D-1818500A5AFB}" type="presParOf" srcId="{1006A866-EEC9-4917-8E43-1E842F32534E}" destId="{7E2EECA7-D0A7-4420-9533-92D085E79D7A}" srcOrd="8" destOrd="0" presId="urn:microsoft.com/office/officeart/2018/2/layout/IconVerticalSolidList"/>
    <dgm:cxn modelId="{BA76762B-5938-4AAD-A75D-4AB51199623E}" type="presParOf" srcId="{7E2EECA7-D0A7-4420-9533-92D085E79D7A}" destId="{5DFAF6F0-F998-4B7E-96BF-6F18EE5D7F6C}" srcOrd="0" destOrd="0" presId="urn:microsoft.com/office/officeart/2018/2/layout/IconVerticalSolidList"/>
    <dgm:cxn modelId="{505A6C18-16F4-4084-AAD0-063E4EAC6CDA}" type="presParOf" srcId="{7E2EECA7-D0A7-4420-9533-92D085E79D7A}" destId="{BA3DDDB2-8BC9-4D3E-9912-E19E9811398C}" srcOrd="1" destOrd="0" presId="urn:microsoft.com/office/officeart/2018/2/layout/IconVerticalSolidList"/>
    <dgm:cxn modelId="{58171ECB-892E-4EFC-BAA9-B13F8DDE0CC9}" type="presParOf" srcId="{7E2EECA7-D0A7-4420-9533-92D085E79D7A}" destId="{E7C28E87-D5B2-473E-8E12-91CEA0ECC8E9}" srcOrd="2" destOrd="0" presId="urn:microsoft.com/office/officeart/2018/2/layout/IconVerticalSolidList"/>
    <dgm:cxn modelId="{AA775FF3-9AC7-46FD-AF21-4FE43AD7CFD9}" type="presParOf" srcId="{7E2EECA7-D0A7-4420-9533-92D085E79D7A}" destId="{2B842EE6-0A40-4464-A223-46F51AF4DA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75061A-843E-417C-AAB4-CA3D1B4E84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EEFAF10-9637-4B48-A022-20BB47E2CFDB}">
      <dgm:prSet custT="1"/>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Schools are good places to attempt discussions of controversial topics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E07EFF80-399C-43BB-B328-A5649B5F4B79}" type="parTrans" cxnId="{1DA60FEC-224D-4934-A782-AE6EAA5AC843}">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09033CD1-6BAA-4872-9040-15F7C718D5B1}" type="sibTrans" cxnId="{1DA60FEC-224D-4934-A782-AE6EAA5AC843}">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0CF819A3-ACC8-42F6-A5A3-71EAA95F83A9}">
      <dgm:prSet custT="1"/>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Discussion and debate are separate tools for facilitating conversation on controversial topics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608C02E3-3B78-46EF-8548-E88AA4656965}" type="parTrans" cxnId="{8341CB3A-CFBC-46C8-95B3-D83628C5160E}">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6842DC0-DD54-4B6E-9317-F3221CCB911F}" type="sibTrans" cxnId="{8341CB3A-CFBC-46C8-95B3-D83628C5160E}">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3CB7AFE6-2665-4188-91DB-F4820FACB2DE}">
      <dgm:prSet custT="1"/>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There are ways to differentiate discussion and debate to include multiple kinds of learners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BDEF5D3-4B15-405E-8F57-C28CC9094656}" type="parTrans" cxnId="{8C188C54-1305-4D1F-A586-B0BFE6BC7B43}">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F3159F79-C542-430B-B538-F34CE60FFE43}" type="sibTrans" cxnId="{8C188C54-1305-4D1F-A586-B0BFE6BC7B43}">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004C64B-380E-43F6-8109-21783FC65B1F}" type="pres">
      <dgm:prSet presAssocID="{ED75061A-843E-417C-AAB4-CA3D1B4E840A}" presName="root" presStyleCnt="0">
        <dgm:presLayoutVars>
          <dgm:dir/>
          <dgm:resizeHandles val="exact"/>
        </dgm:presLayoutVars>
      </dgm:prSet>
      <dgm:spPr/>
    </dgm:pt>
    <dgm:pt modelId="{FCD059E4-E323-4C98-B110-03011CC28B19}" type="pres">
      <dgm:prSet presAssocID="{5EEFAF10-9637-4B48-A022-20BB47E2CFDB}" presName="compNode" presStyleCnt="0"/>
      <dgm:spPr/>
    </dgm:pt>
    <dgm:pt modelId="{27C5C2F6-760D-48AE-BBD2-CEE5EBA0E165}" type="pres">
      <dgm:prSet presAssocID="{5EEFAF10-9637-4B48-A022-20BB47E2CFDB}" presName="bgRect" presStyleLbl="bgShp" presStyleIdx="0" presStyleCnt="3"/>
      <dgm:spPr>
        <a:noFill/>
        <a:ln>
          <a:noFill/>
        </a:ln>
      </dgm:spPr>
    </dgm:pt>
    <dgm:pt modelId="{8CB4BF26-EE8D-4AB4-9053-B18026811BB0}" type="pres">
      <dgm:prSet presAssocID="{5EEFAF10-9637-4B48-A022-20BB47E2CFDB}"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at"/>
        </a:ext>
      </dgm:extLst>
    </dgm:pt>
    <dgm:pt modelId="{542BB383-F15D-4BF2-8442-4F5BB2F368AF}" type="pres">
      <dgm:prSet presAssocID="{5EEFAF10-9637-4B48-A022-20BB47E2CFDB}" presName="spaceRect" presStyleCnt="0"/>
      <dgm:spPr/>
    </dgm:pt>
    <dgm:pt modelId="{5B19C276-8AB9-47F1-AAB7-18E697D2EF84}" type="pres">
      <dgm:prSet presAssocID="{5EEFAF10-9637-4B48-A022-20BB47E2CFDB}" presName="parTx" presStyleLbl="revTx" presStyleIdx="0" presStyleCnt="3">
        <dgm:presLayoutVars>
          <dgm:chMax val="0"/>
          <dgm:chPref val="0"/>
        </dgm:presLayoutVars>
      </dgm:prSet>
      <dgm:spPr/>
    </dgm:pt>
    <dgm:pt modelId="{375D733B-8121-4815-90C0-D3EFD9665E1B}" type="pres">
      <dgm:prSet presAssocID="{09033CD1-6BAA-4872-9040-15F7C718D5B1}" presName="sibTrans" presStyleCnt="0"/>
      <dgm:spPr/>
    </dgm:pt>
    <dgm:pt modelId="{9CA32B9B-0F63-41E6-8BF0-521F52E102BF}" type="pres">
      <dgm:prSet presAssocID="{0CF819A3-ACC8-42F6-A5A3-71EAA95F83A9}" presName="compNode" presStyleCnt="0"/>
      <dgm:spPr/>
    </dgm:pt>
    <dgm:pt modelId="{B63FC46C-BB70-4168-ADCF-D9219AF88C13}" type="pres">
      <dgm:prSet presAssocID="{0CF819A3-ACC8-42F6-A5A3-71EAA95F83A9}" presName="bgRect" presStyleLbl="bgShp" presStyleIdx="1" presStyleCnt="3"/>
      <dgm:spPr>
        <a:noFill/>
        <a:ln>
          <a:noFill/>
        </a:ln>
      </dgm:spPr>
    </dgm:pt>
    <dgm:pt modelId="{20219EAA-D0C9-43E4-8E1D-082F6FFB0563}" type="pres">
      <dgm:prSet presAssocID="{0CF819A3-ACC8-42F6-A5A3-71EAA95F83A9}"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66557E01-D3C5-44BC-BE9D-04906A1C9544}" type="pres">
      <dgm:prSet presAssocID="{0CF819A3-ACC8-42F6-A5A3-71EAA95F83A9}" presName="spaceRect" presStyleCnt="0"/>
      <dgm:spPr/>
    </dgm:pt>
    <dgm:pt modelId="{B3A4F0C1-716F-4BCA-85A3-488A1FFBC300}" type="pres">
      <dgm:prSet presAssocID="{0CF819A3-ACC8-42F6-A5A3-71EAA95F83A9}" presName="parTx" presStyleLbl="revTx" presStyleIdx="1" presStyleCnt="3">
        <dgm:presLayoutVars>
          <dgm:chMax val="0"/>
          <dgm:chPref val="0"/>
        </dgm:presLayoutVars>
      </dgm:prSet>
      <dgm:spPr/>
    </dgm:pt>
    <dgm:pt modelId="{F5220972-DD89-4B83-9557-C5518276A464}" type="pres">
      <dgm:prSet presAssocID="{46842DC0-DD54-4B6E-9317-F3221CCB911F}" presName="sibTrans" presStyleCnt="0"/>
      <dgm:spPr/>
    </dgm:pt>
    <dgm:pt modelId="{0E69EC4B-B343-4F45-889D-3E99DB79DE9E}" type="pres">
      <dgm:prSet presAssocID="{3CB7AFE6-2665-4188-91DB-F4820FACB2DE}" presName="compNode" presStyleCnt="0"/>
      <dgm:spPr/>
    </dgm:pt>
    <dgm:pt modelId="{C0CE97C9-745C-4B8B-B8C6-6278FA2B34CB}" type="pres">
      <dgm:prSet presAssocID="{3CB7AFE6-2665-4188-91DB-F4820FACB2DE}" presName="bgRect" presStyleLbl="bgShp" presStyleIdx="2" presStyleCnt="3"/>
      <dgm:spPr>
        <a:noFill/>
        <a:ln>
          <a:noFill/>
        </a:ln>
      </dgm:spPr>
    </dgm:pt>
    <dgm:pt modelId="{1A6F4295-C0FE-45FC-A80E-C5CCCB1DC9AA}" type="pres">
      <dgm:prSet presAssocID="{3CB7AFE6-2665-4188-91DB-F4820FACB2DE}"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d with Gears"/>
        </a:ext>
      </dgm:extLst>
    </dgm:pt>
    <dgm:pt modelId="{87351757-EEEE-46F2-B754-CF065D645C3B}" type="pres">
      <dgm:prSet presAssocID="{3CB7AFE6-2665-4188-91DB-F4820FACB2DE}" presName="spaceRect" presStyleCnt="0"/>
      <dgm:spPr/>
    </dgm:pt>
    <dgm:pt modelId="{7B2DC2B1-352A-445F-90CC-59253FF983F9}" type="pres">
      <dgm:prSet presAssocID="{3CB7AFE6-2665-4188-91DB-F4820FACB2DE}" presName="parTx" presStyleLbl="revTx" presStyleIdx="2" presStyleCnt="3">
        <dgm:presLayoutVars>
          <dgm:chMax val="0"/>
          <dgm:chPref val="0"/>
        </dgm:presLayoutVars>
      </dgm:prSet>
      <dgm:spPr/>
    </dgm:pt>
  </dgm:ptLst>
  <dgm:cxnLst>
    <dgm:cxn modelId="{1E03FD27-03FA-4763-914E-D6CFF5B5AB30}" type="presOf" srcId="{0CF819A3-ACC8-42F6-A5A3-71EAA95F83A9}" destId="{B3A4F0C1-716F-4BCA-85A3-488A1FFBC300}" srcOrd="0" destOrd="0" presId="urn:microsoft.com/office/officeart/2018/2/layout/IconVerticalSolidList"/>
    <dgm:cxn modelId="{8341CB3A-CFBC-46C8-95B3-D83628C5160E}" srcId="{ED75061A-843E-417C-AAB4-CA3D1B4E840A}" destId="{0CF819A3-ACC8-42F6-A5A3-71EAA95F83A9}" srcOrd="1" destOrd="0" parTransId="{608C02E3-3B78-46EF-8548-E88AA4656965}" sibTransId="{46842DC0-DD54-4B6E-9317-F3221CCB911F}"/>
    <dgm:cxn modelId="{1311DF3A-AC27-40A3-A624-60B38AA5EC0B}" type="presOf" srcId="{ED75061A-843E-417C-AAB4-CA3D1B4E840A}" destId="{5004C64B-380E-43F6-8109-21783FC65B1F}" srcOrd="0" destOrd="0" presId="urn:microsoft.com/office/officeart/2018/2/layout/IconVerticalSolidList"/>
    <dgm:cxn modelId="{5BFAC064-FCF5-4B79-B624-70559628AC12}" type="presOf" srcId="{3CB7AFE6-2665-4188-91DB-F4820FACB2DE}" destId="{7B2DC2B1-352A-445F-90CC-59253FF983F9}" srcOrd="0" destOrd="0" presId="urn:microsoft.com/office/officeart/2018/2/layout/IconVerticalSolidList"/>
    <dgm:cxn modelId="{AF21B86D-D07F-4A16-B23A-330ADFF0BDDB}" type="presOf" srcId="{5EEFAF10-9637-4B48-A022-20BB47E2CFDB}" destId="{5B19C276-8AB9-47F1-AAB7-18E697D2EF84}" srcOrd="0" destOrd="0" presId="urn:microsoft.com/office/officeart/2018/2/layout/IconVerticalSolidList"/>
    <dgm:cxn modelId="{8C188C54-1305-4D1F-A586-B0BFE6BC7B43}" srcId="{ED75061A-843E-417C-AAB4-CA3D1B4E840A}" destId="{3CB7AFE6-2665-4188-91DB-F4820FACB2DE}" srcOrd="2" destOrd="0" parTransId="{4BDEF5D3-4B15-405E-8F57-C28CC9094656}" sibTransId="{F3159F79-C542-430B-B538-F34CE60FFE43}"/>
    <dgm:cxn modelId="{1DA60FEC-224D-4934-A782-AE6EAA5AC843}" srcId="{ED75061A-843E-417C-AAB4-CA3D1B4E840A}" destId="{5EEFAF10-9637-4B48-A022-20BB47E2CFDB}" srcOrd="0" destOrd="0" parTransId="{E07EFF80-399C-43BB-B328-A5649B5F4B79}" sibTransId="{09033CD1-6BAA-4872-9040-15F7C718D5B1}"/>
    <dgm:cxn modelId="{DF2E76FD-8030-46A0-BB0D-6355DE851F00}" type="presParOf" srcId="{5004C64B-380E-43F6-8109-21783FC65B1F}" destId="{FCD059E4-E323-4C98-B110-03011CC28B19}" srcOrd="0" destOrd="0" presId="urn:microsoft.com/office/officeart/2018/2/layout/IconVerticalSolidList"/>
    <dgm:cxn modelId="{8F668606-85D6-43E7-B1D8-DF412AD1C10A}" type="presParOf" srcId="{FCD059E4-E323-4C98-B110-03011CC28B19}" destId="{27C5C2F6-760D-48AE-BBD2-CEE5EBA0E165}" srcOrd="0" destOrd="0" presId="urn:microsoft.com/office/officeart/2018/2/layout/IconVerticalSolidList"/>
    <dgm:cxn modelId="{17F948A4-1BE2-4184-8A24-791774F163ED}" type="presParOf" srcId="{FCD059E4-E323-4C98-B110-03011CC28B19}" destId="{8CB4BF26-EE8D-4AB4-9053-B18026811BB0}" srcOrd="1" destOrd="0" presId="urn:microsoft.com/office/officeart/2018/2/layout/IconVerticalSolidList"/>
    <dgm:cxn modelId="{C8808B98-B297-472A-93D3-DDDBF2924C0E}" type="presParOf" srcId="{FCD059E4-E323-4C98-B110-03011CC28B19}" destId="{542BB383-F15D-4BF2-8442-4F5BB2F368AF}" srcOrd="2" destOrd="0" presId="urn:microsoft.com/office/officeart/2018/2/layout/IconVerticalSolidList"/>
    <dgm:cxn modelId="{7C797664-2531-49B0-8E63-D0BBB9D76D73}" type="presParOf" srcId="{FCD059E4-E323-4C98-B110-03011CC28B19}" destId="{5B19C276-8AB9-47F1-AAB7-18E697D2EF84}" srcOrd="3" destOrd="0" presId="urn:microsoft.com/office/officeart/2018/2/layout/IconVerticalSolidList"/>
    <dgm:cxn modelId="{3D490BEF-339E-458D-9C39-DABB97207245}" type="presParOf" srcId="{5004C64B-380E-43F6-8109-21783FC65B1F}" destId="{375D733B-8121-4815-90C0-D3EFD9665E1B}" srcOrd="1" destOrd="0" presId="urn:microsoft.com/office/officeart/2018/2/layout/IconVerticalSolidList"/>
    <dgm:cxn modelId="{FE6DB739-0A3F-4029-B79D-6EE1F20EBD42}" type="presParOf" srcId="{5004C64B-380E-43F6-8109-21783FC65B1F}" destId="{9CA32B9B-0F63-41E6-8BF0-521F52E102BF}" srcOrd="2" destOrd="0" presId="urn:microsoft.com/office/officeart/2018/2/layout/IconVerticalSolidList"/>
    <dgm:cxn modelId="{38AB7A44-C046-4AA6-8CFA-C6B56B8CC9D1}" type="presParOf" srcId="{9CA32B9B-0F63-41E6-8BF0-521F52E102BF}" destId="{B63FC46C-BB70-4168-ADCF-D9219AF88C13}" srcOrd="0" destOrd="0" presId="urn:microsoft.com/office/officeart/2018/2/layout/IconVerticalSolidList"/>
    <dgm:cxn modelId="{8F746980-71F1-47DC-89E0-2898AE644615}" type="presParOf" srcId="{9CA32B9B-0F63-41E6-8BF0-521F52E102BF}" destId="{20219EAA-D0C9-43E4-8E1D-082F6FFB0563}" srcOrd="1" destOrd="0" presId="urn:microsoft.com/office/officeart/2018/2/layout/IconVerticalSolidList"/>
    <dgm:cxn modelId="{E8F804FB-F06A-417C-8697-C30D1DA77ACE}" type="presParOf" srcId="{9CA32B9B-0F63-41E6-8BF0-521F52E102BF}" destId="{66557E01-D3C5-44BC-BE9D-04906A1C9544}" srcOrd="2" destOrd="0" presId="urn:microsoft.com/office/officeart/2018/2/layout/IconVerticalSolidList"/>
    <dgm:cxn modelId="{6AF2EDEF-CF51-4AB4-8C0C-36373DA98BF2}" type="presParOf" srcId="{9CA32B9B-0F63-41E6-8BF0-521F52E102BF}" destId="{B3A4F0C1-716F-4BCA-85A3-488A1FFBC300}" srcOrd="3" destOrd="0" presId="urn:microsoft.com/office/officeart/2018/2/layout/IconVerticalSolidList"/>
    <dgm:cxn modelId="{F497980D-0E2B-46EE-B4BB-3617D8110D55}" type="presParOf" srcId="{5004C64B-380E-43F6-8109-21783FC65B1F}" destId="{F5220972-DD89-4B83-9557-C5518276A464}" srcOrd="3" destOrd="0" presId="urn:microsoft.com/office/officeart/2018/2/layout/IconVerticalSolidList"/>
    <dgm:cxn modelId="{A6B79C91-5671-475E-A3A8-092289642E22}" type="presParOf" srcId="{5004C64B-380E-43F6-8109-21783FC65B1F}" destId="{0E69EC4B-B343-4F45-889D-3E99DB79DE9E}" srcOrd="4" destOrd="0" presId="urn:microsoft.com/office/officeart/2018/2/layout/IconVerticalSolidList"/>
    <dgm:cxn modelId="{636D60C3-1C9B-4897-88DA-EF25EFC86828}" type="presParOf" srcId="{0E69EC4B-B343-4F45-889D-3E99DB79DE9E}" destId="{C0CE97C9-745C-4B8B-B8C6-6278FA2B34CB}" srcOrd="0" destOrd="0" presId="urn:microsoft.com/office/officeart/2018/2/layout/IconVerticalSolidList"/>
    <dgm:cxn modelId="{0F35D596-6E3B-4482-B8E5-419D7B10381F}" type="presParOf" srcId="{0E69EC4B-B343-4F45-889D-3E99DB79DE9E}" destId="{1A6F4295-C0FE-45FC-A80E-C5CCCB1DC9AA}" srcOrd="1" destOrd="0" presId="urn:microsoft.com/office/officeart/2018/2/layout/IconVerticalSolidList"/>
    <dgm:cxn modelId="{5F44FB18-37C4-4C8D-96BC-5B8244F841F8}" type="presParOf" srcId="{0E69EC4B-B343-4F45-889D-3E99DB79DE9E}" destId="{87351757-EEEE-46F2-B754-CF065D645C3B}" srcOrd="2" destOrd="0" presId="urn:microsoft.com/office/officeart/2018/2/layout/IconVerticalSolidList"/>
    <dgm:cxn modelId="{1EE05E8D-B9F9-4DEE-994F-EDB0564C9637}" type="presParOf" srcId="{0E69EC4B-B343-4F45-889D-3E99DB79DE9E}" destId="{7B2DC2B1-352A-445F-90CC-59253FF983F9}" srcOrd="3" destOrd="0" presId="urn:microsoft.com/office/officeart/2018/2/layout/IconVerticalSolidList"/>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4B5BE-FC1E-4112-8EA0-862546B8F670}">
      <dsp:nvSpPr>
        <dsp:cNvPr id="0" name=""/>
        <dsp:cNvSpPr/>
      </dsp:nvSpPr>
      <dsp:spPr>
        <a:xfrm>
          <a:off x="0" y="3228"/>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54665B3D-E29A-46DF-A6D8-8489D5ABEA80}">
      <dsp:nvSpPr>
        <dsp:cNvPr id="0" name=""/>
        <dsp:cNvSpPr/>
      </dsp:nvSpPr>
      <dsp:spPr>
        <a:xfrm>
          <a:off x="207996" y="157936"/>
          <a:ext cx="378175" cy="3781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EB1F8B-1008-4ABE-B4F0-52949AF74EB7}">
      <dsp:nvSpPr>
        <dsp:cNvPr id="0" name=""/>
        <dsp:cNvSpPr/>
      </dsp:nvSpPr>
      <dsp:spPr>
        <a:xfrm>
          <a:off x="794167" y="3228"/>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Exit cards or </a:t>
          </a:r>
          <a:r>
            <a:rPr lang="en-GB" sz="2000" b="0" i="0" kern="120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post-it</a:t>
          </a: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notes</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3228"/>
        <a:ext cx="5378032" cy="687591"/>
      </dsp:txXfrm>
    </dsp:sp>
    <dsp:sp modelId="{886E96FC-692F-4A27-BB29-D0AB46E8E58B}">
      <dsp:nvSpPr>
        <dsp:cNvPr id="0" name=""/>
        <dsp:cNvSpPr/>
      </dsp:nvSpPr>
      <dsp:spPr>
        <a:xfrm>
          <a:off x="0" y="862717"/>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C6081E5E-260F-412E-9319-1985F9E4C762}">
      <dsp:nvSpPr>
        <dsp:cNvPr id="0" name=""/>
        <dsp:cNvSpPr/>
      </dsp:nvSpPr>
      <dsp:spPr>
        <a:xfrm>
          <a:off x="207996" y="1017425"/>
          <a:ext cx="378175" cy="3781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3C81FE-CECA-4911-B3A8-FB964901FCE5}">
      <dsp:nvSpPr>
        <dsp:cNvPr id="0" name=""/>
        <dsp:cNvSpPr/>
      </dsp:nvSpPr>
      <dsp:spPr>
        <a:xfrm>
          <a:off x="794167" y="862717"/>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Anonymous question boxes</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862717"/>
        <a:ext cx="5378032" cy="687591"/>
      </dsp:txXfrm>
    </dsp:sp>
    <dsp:sp modelId="{64831252-D36A-4D64-A7F6-4B28E31CB1C2}">
      <dsp:nvSpPr>
        <dsp:cNvPr id="0" name=""/>
        <dsp:cNvSpPr/>
      </dsp:nvSpPr>
      <dsp:spPr>
        <a:xfrm>
          <a:off x="0" y="1722206"/>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4A7D4267-F0CE-4441-A579-F9B44BBB93EC}">
      <dsp:nvSpPr>
        <dsp:cNvPr id="0" name=""/>
        <dsp:cNvSpPr/>
      </dsp:nvSpPr>
      <dsp:spPr>
        <a:xfrm>
          <a:off x="207996" y="1876914"/>
          <a:ext cx="378175" cy="3781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554A49-0025-4E40-A1DC-4C74C760A90B}">
      <dsp:nvSpPr>
        <dsp:cNvPr id="0" name=""/>
        <dsp:cNvSpPr/>
      </dsp:nvSpPr>
      <dsp:spPr>
        <a:xfrm>
          <a:off x="794167" y="1722206"/>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Voting or ranking activities</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1722206"/>
        <a:ext cx="5378032" cy="687591"/>
      </dsp:txXfrm>
    </dsp:sp>
    <dsp:sp modelId="{0B4CD8F5-221A-4C84-B275-ABC68DD76D24}">
      <dsp:nvSpPr>
        <dsp:cNvPr id="0" name=""/>
        <dsp:cNvSpPr/>
      </dsp:nvSpPr>
      <dsp:spPr>
        <a:xfrm>
          <a:off x="0" y="2581695"/>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AD8538F9-59DB-4509-9BE1-F57AFAE9D707}">
      <dsp:nvSpPr>
        <dsp:cNvPr id="0" name=""/>
        <dsp:cNvSpPr/>
      </dsp:nvSpPr>
      <dsp:spPr>
        <a:xfrm>
          <a:off x="207996" y="2736403"/>
          <a:ext cx="378175" cy="3781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031BBE-5EDA-4FB1-9673-14B37117021B}">
      <dsp:nvSpPr>
        <dsp:cNvPr id="0" name=""/>
        <dsp:cNvSpPr/>
      </dsp:nvSpPr>
      <dsp:spPr>
        <a:xfrm>
          <a:off x="794167" y="2581695"/>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“Agree / unsure / disagree” cards</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2581695"/>
        <a:ext cx="5378032" cy="687591"/>
      </dsp:txXfrm>
    </dsp:sp>
    <dsp:sp modelId="{5DFAF6F0-F998-4B7E-96BF-6F18EE5D7F6C}">
      <dsp:nvSpPr>
        <dsp:cNvPr id="0" name=""/>
        <dsp:cNvSpPr/>
      </dsp:nvSpPr>
      <dsp:spPr>
        <a:xfrm>
          <a:off x="0" y="3441184"/>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BA3DDDB2-8BC9-4D3E-9912-E19E9811398C}">
      <dsp:nvSpPr>
        <dsp:cNvPr id="0" name=""/>
        <dsp:cNvSpPr/>
      </dsp:nvSpPr>
      <dsp:spPr>
        <a:xfrm>
          <a:off x="207996" y="3595892"/>
          <a:ext cx="378175" cy="3781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842EE6-0A40-4464-A223-46F51AF4DAB6}">
      <dsp:nvSpPr>
        <dsp:cNvPr id="0" name=""/>
        <dsp:cNvSpPr/>
      </dsp:nvSpPr>
      <dsp:spPr>
        <a:xfrm>
          <a:off x="794167" y="3441184"/>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Written reflections before discussion</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3441184"/>
        <a:ext cx="5378032" cy="687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4B5BE-FC1E-4112-8EA0-862546B8F670}">
      <dsp:nvSpPr>
        <dsp:cNvPr id="0" name=""/>
        <dsp:cNvSpPr/>
      </dsp:nvSpPr>
      <dsp:spPr>
        <a:xfrm>
          <a:off x="0" y="3228"/>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54665B3D-E29A-46DF-A6D8-8489D5ABEA80}">
      <dsp:nvSpPr>
        <dsp:cNvPr id="0" name=""/>
        <dsp:cNvSpPr/>
      </dsp:nvSpPr>
      <dsp:spPr>
        <a:xfrm>
          <a:off x="207996" y="157936"/>
          <a:ext cx="378175" cy="378175"/>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EB1F8B-1008-4ABE-B4F0-52949AF74EB7}">
      <dsp:nvSpPr>
        <dsp:cNvPr id="0" name=""/>
        <dsp:cNvSpPr/>
      </dsp:nvSpPr>
      <dsp:spPr>
        <a:xfrm>
          <a:off x="794167" y="3228"/>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Clear structure and expectations</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3228"/>
        <a:ext cx="5378032" cy="687591"/>
      </dsp:txXfrm>
    </dsp:sp>
    <dsp:sp modelId="{886E96FC-692F-4A27-BB29-D0AB46E8E58B}">
      <dsp:nvSpPr>
        <dsp:cNvPr id="0" name=""/>
        <dsp:cNvSpPr/>
      </dsp:nvSpPr>
      <dsp:spPr>
        <a:xfrm>
          <a:off x="0" y="862717"/>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C6081E5E-260F-412E-9319-1985F9E4C762}">
      <dsp:nvSpPr>
        <dsp:cNvPr id="0" name=""/>
        <dsp:cNvSpPr/>
      </dsp:nvSpPr>
      <dsp:spPr>
        <a:xfrm>
          <a:off x="207996" y="1017425"/>
          <a:ext cx="378175" cy="378175"/>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3C81FE-CECA-4911-B3A8-FB964901FCE5}">
      <dsp:nvSpPr>
        <dsp:cNvPr id="0" name=""/>
        <dsp:cNvSpPr/>
      </dsp:nvSpPr>
      <dsp:spPr>
        <a:xfrm>
          <a:off x="794167" y="862717"/>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Visual prompts or agendas</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862717"/>
        <a:ext cx="5378032" cy="687591"/>
      </dsp:txXfrm>
    </dsp:sp>
    <dsp:sp modelId="{64831252-D36A-4D64-A7F6-4B28E31CB1C2}">
      <dsp:nvSpPr>
        <dsp:cNvPr id="0" name=""/>
        <dsp:cNvSpPr/>
      </dsp:nvSpPr>
      <dsp:spPr>
        <a:xfrm>
          <a:off x="0" y="1722206"/>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4A7D4267-F0CE-4441-A579-F9B44BBB93EC}">
      <dsp:nvSpPr>
        <dsp:cNvPr id="0" name=""/>
        <dsp:cNvSpPr/>
      </dsp:nvSpPr>
      <dsp:spPr>
        <a:xfrm>
          <a:off x="207996" y="1876914"/>
          <a:ext cx="378175" cy="378175"/>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554A49-0025-4E40-A1DC-4C74C760A90B}">
      <dsp:nvSpPr>
        <dsp:cNvPr id="0" name=""/>
        <dsp:cNvSpPr/>
      </dsp:nvSpPr>
      <dsp:spPr>
        <a:xfrm>
          <a:off x="794167" y="1722206"/>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Extra processing time</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1722206"/>
        <a:ext cx="5378032" cy="687591"/>
      </dsp:txXfrm>
    </dsp:sp>
    <dsp:sp modelId="{0B4CD8F5-221A-4C84-B275-ABC68DD76D24}">
      <dsp:nvSpPr>
        <dsp:cNvPr id="0" name=""/>
        <dsp:cNvSpPr/>
      </dsp:nvSpPr>
      <dsp:spPr>
        <a:xfrm>
          <a:off x="0" y="2581695"/>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AD8538F9-59DB-4509-9BE1-F57AFAE9D707}">
      <dsp:nvSpPr>
        <dsp:cNvPr id="0" name=""/>
        <dsp:cNvSpPr/>
      </dsp:nvSpPr>
      <dsp:spPr>
        <a:xfrm>
          <a:off x="207996" y="2736403"/>
          <a:ext cx="378175" cy="378175"/>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031BBE-5EDA-4FB1-9673-14B37117021B}">
      <dsp:nvSpPr>
        <dsp:cNvPr id="0" name=""/>
        <dsp:cNvSpPr/>
      </dsp:nvSpPr>
      <dsp:spPr>
        <a:xfrm>
          <a:off x="794167" y="2581695"/>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Predictable routines</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2581695"/>
        <a:ext cx="5378032" cy="687591"/>
      </dsp:txXfrm>
    </dsp:sp>
    <dsp:sp modelId="{5DFAF6F0-F998-4B7E-96BF-6F18EE5D7F6C}">
      <dsp:nvSpPr>
        <dsp:cNvPr id="0" name=""/>
        <dsp:cNvSpPr/>
      </dsp:nvSpPr>
      <dsp:spPr>
        <a:xfrm>
          <a:off x="0" y="3441184"/>
          <a:ext cx="6172199" cy="687591"/>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BA3DDDB2-8BC9-4D3E-9912-E19E9811398C}">
      <dsp:nvSpPr>
        <dsp:cNvPr id="0" name=""/>
        <dsp:cNvSpPr/>
      </dsp:nvSpPr>
      <dsp:spPr>
        <a:xfrm>
          <a:off x="207996" y="3595892"/>
          <a:ext cx="378175" cy="378175"/>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842EE6-0A40-4464-A223-46F51AF4DAB6}">
      <dsp:nvSpPr>
        <dsp:cNvPr id="0" name=""/>
        <dsp:cNvSpPr/>
      </dsp:nvSpPr>
      <dsp:spPr>
        <a:xfrm>
          <a:off x="794167" y="3441184"/>
          <a:ext cx="5378032" cy="68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70" tIns="72770" rIns="72770" bIns="72770" numCol="1" spcCol="1270" anchor="ctr" anchorCtr="0">
          <a:noAutofit/>
        </a:bodyPr>
        <a:lstStyle/>
        <a:p>
          <a:pPr marL="0" lvl="0" indent="0" algn="l" defTabSz="889000">
            <a:lnSpc>
              <a:spcPct val="100000"/>
            </a:lnSpc>
            <a:spcBef>
              <a:spcPct val="0"/>
            </a:spcBef>
            <a:spcAft>
              <a:spcPct val="35000"/>
            </a:spcAft>
            <a:buNone/>
          </a:pPr>
          <a:r>
            <a:rPr lang="en-GB"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Explicit modelling of responses</a:t>
          </a:r>
          <a:endParaRPr lang="en-US" sz="2000" b="0"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794167" y="3441184"/>
        <a:ext cx="5378032" cy="687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5C2F6-760D-48AE-BBD2-CEE5EBA0E165}">
      <dsp:nvSpPr>
        <dsp:cNvPr id="0" name=""/>
        <dsp:cNvSpPr/>
      </dsp:nvSpPr>
      <dsp:spPr>
        <a:xfrm>
          <a:off x="0" y="457"/>
          <a:ext cx="10716491" cy="106942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8CB4BF26-EE8D-4AB4-9053-B18026811BB0}">
      <dsp:nvSpPr>
        <dsp:cNvPr id="0" name=""/>
        <dsp:cNvSpPr/>
      </dsp:nvSpPr>
      <dsp:spPr>
        <a:xfrm>
          <a:off x="323501" y="241077"/>
          <a:ext cx="588183" cy="5881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19C276-8AB9-47F1-AAB7-18E697D2EF84}">
      <dsp:nvSpPr>
        <dsp:cNvPr id="0" name=""/>
        <dsp:cNvSpPr/>
      </dsp:nvSpPr>
      <dsp:spPr>
        <a:xfrm>
          <a:off x="1235186" y="457"/>
          <a:ext cx="9481304" cy="106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81" tIns="113181" rIns="113181" bIns="113181"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Schools are good places to attempt discussions of controversial topics</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1235186" y="457"/>
        <a:ext cx="9481304" cy="1069425"/>
      </dsp:txXfrm>
    </dsp:sp>
    <dsp:sp modelId="{B63FC46C-BB70-4168-ADCF-D9219AF88C13}">
      <dsp:nvSpPr>
        <dsp:cNvPr id="0" name=""/>
        <dsp:cNvSpPr/>
      </dsp:nvSpPr>
      <dsp:spPr>
        <a:xfrm>
          <a:off x="0" y="1337238"/>
          <a:ext cx="10716491" cy="106942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20219EAA-D0C9-43E4-8E1D-082F6FFB0563}">
      <dsp:nvSpPr>
        <dsp:cNvPr id="0" name=""/>
        <dsp:cNvSpPr/>
      </dsp:nvSpPr>
      <dsp:spPr>
        <a:xfrm>
          <a:off x="323501" y="1577859"/>
          <a:ext cx="588183" cy="5881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A4F0C1-716F-4BCA-85A3-488A1FFBC300}">
      <dsp:nvSpPr>
        <dsp:cNvPr id="0" name=""/>
        <dsp:cNvSpPr/>
      </dsp:nvSpPr>
      <dsp:spPr>
        <a:xfrm>
          <a:off x="1235186" y="1337238"/>
          <a:ext cx="9481304" cy="106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81" tIns="113181" rIns="113181" bIns="113181"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Discussion and debate are separate tools for facilitating conversation on controversial topics</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1235186" y="1337238"/>
        <a:ext cx="9481304" cy="1069425"/>
      </dsp:txXfrm>
    </dsp:sp>
    <dsp:sp modelId="{C0CE97C9-745C-4B8B-B8C6-6278FA2B34CB}">
      <dsp:nvSpPr>
        <dsp:cNvPr id="0" name=""/>
        <dsp:cNvSpPr/>
      </dsp:nvSpPr>
      <dsp:spPr>
        <a:xfrm>
          <a:off x="0" y="2674019"/>
          <a:ext cx="10716491" cy="106942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1A6F4295-C0FE-45FC-A80E-C5CCCB1DC9AA}">
      <dsp:nvSpPr>
        <dsp:cNvPr id="0" name=""/>
        <dsp:cNvSpPr/>
      </dsp:nvSpPr>
      <dsp:spPr>
        <a:xfrm>
          <a:off x="323501" y="2914640"/>
          <a:ext cx="588183" cy="5881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2DC2B1-352A-445F-90CC-59253FF983F9}">
      <dsp:nvSpPr>
        <dsp:cNvPr id="0" name=""/>
        <dsp:cNvSpPr/>
      </dsp:nvSpPr>
      <dsp:spPr>
        <a:xfrm>
          <a:off x="1235186" y="2674019"/>
          <a:ext cx="9481304" cy="106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81" tIns="113181" rIns="113181" bIns="113181"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There are ways to differentiate discussion and debate to include multiple kinds of learners</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1235186" y="2674019"/>
        <a:ext cx="9481304" cy="10694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3F2D1-C2A9-F240-BDC3-1B13A07DC543}"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64A58-1790-F24C-A538-E05AC5CB6A53}" type="slidenum">
              <a:rPr lang="en-US" smtClean="0"/>
              <a:t>‹#›</a:t>
            </a:fld>
            <a:endParaRPr lang="en-US"/>
          </a:p>
        </p:txBody>
      </p:sp>
    </p:spTree>
    <p:extLst>
      <p:ext uri="{BB962C8B-B14F-4D97-AF65-F5344CB8AC3E}">
        <p14:creationId xmlns:p14="http://schemas.microsoft.com/office/powerpoint/2010/main" val="220886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set of slides can be run as CPD. The slides include presentation guidance should you wish to deliver to your peers. They can also act as tools for individual reflection. This module is also available as E-Learning on the Educate Against Hate platform. </a:t>
            </a:r>
          </a:p>
          <a:p>
            <a:endParaRPr lang="en-US"/>
          </a:p>
          <a:p>
            <a:r>
              <a:rPr lang="en-US"/>
              <a:t>Depending on how much time you have available, some slides are marked OPTIONAL. </a:t>
            </a:r>
          </a:p>
        </p:txBody>
      </p:sp>
      <p:sp>
        <p:nvSpPr>
          <p:cNvPr id="4" name="Slide Number Placeholder 3"/>
          <p:cNvSpPr>
            <a:spLocks noGrp="1"/>
          </p:cNvSpPr>
          <p:nvPr>
            <p:ph type="sldNum" sz="quarter" idx="5"/>
          </p:nvPr>
        </p:nvSpPr>
        <p:spPr/>
        <p:txBody>
          <a:bodyPr/>
          <a:lstStyle/>
          <a:p>
            <a:fld id="{DDC64A58-1790-F24C-A538-E05AC5CB6A53}" type="slidenum">
              <a:rPr lang="en-US" smtClean="0"/>
              <a:t>1</a:t>
            </a:fld>
            <a:endParaRPr lang="en-US"/>
          </a:p>
        </p:txBody>
      </p:sp>
    </p:spTree>
    <p:extLst>
      <p:ext uri="{BB962C8B-B14F-4D97-AF65-F5344CB8AC3E}">
        <p14:creationId xmlns:p14="http://schemas.microsoft.com/office/powerpoint/2010/main" val="380261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86398-002B-58ED-62D8-3348BB908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41A81-0B24-BEC7-3746-9DA576627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7E029-75FA-DBE3-459F-DFF7F1EBAF27}"/>
              </a:ext>
            </a:extLst>
          </p:cNvPr>
          <p:cNvSpPr>
            <a:spLocks noGrp="1"/>
          </p:cNvSpPr>
          <p:nvPr>
            <p:ph type="body" idx="1"/>
          </p:nvPr>
        </p:nvSpPr>
        <p:spPr/>
        <p:txBody>
          <a:bodyPr/>
          <a:lstStyle/>
          <a:p>
            <a:r>
              <a:rPr lang="en-US"/>
              <a:t>Run through the points on the screen.</a:t>
            </a:r>
          </a:p>
        </p:txBody>
      </p:sp>
      <p:sp>
        <p:nvSpPr>
          <p:cNvPr id="4" name="Slide Number Placeholder 3">
            <a:extLst>
              <a:ext uri="{FF2B5EF4-FFF2-40B4-BE49-F238E27FC236}">
                <a16:creationId xmlns:a16="http://schemas.microsoft.com/office/drawing/2014/main" id="{CFC9ADDF-A721-5707-415F-8A743983DDE3}"/>
              </a:ext>
            </a:extLst>
          </p:cNvPr>
          <p:cNvSpPr>
            <a:spLocks noGrp="1"/>
          </p:cNvSpPr>
          <p:nvPr>
            <p:ph type="sldNum" sz="quarter" idx="5"/>
          </p:nvPr>
        </p:nvSpPr>
        <p:spPr/>
        <p:txBody>
          <a:bodyPr/>
          <a:lstStyle/>
          <a:p>
            <a:fld id="{DDC64A58-1790-F24C-A538-E05AC5CB6A53}" type="slidenum">
              <a:rPr lang="en-US" smtClean="0"/>
              <a:t>12</a:t>
            </a:fld>
            <a:endParaRPr lang="en-US"/>
          </a:p>
        </p:txBody>
      </p:sp>
    </p:spTree>
    <p:extLst>
      <p:ext uri="{BB962C8B-B14F-4D97-AF65-F5344CB8AC3E}">
        <p14:creationId xmlns:p14="http://schemas.microsoft.com/office/powerpoint/2010/main" val="10355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Q on the screen and then reflect on the answers: </a:t>
            </a:r>
            <a:br>
              <a:rPr lang="en-US"/>
            </a:br>
            <a:r>
              <a:rPr lang="en-GB"/>
              <a:t>Speaking</a:t>
            </a:r>
          </a:p>
          <a:p>
            <a:r>
              <a:rPr lang="en-GB"/>
              <a:t>Listening actively</a:t>
            </a:r>
          </a:p>
          <a:p>
            <a:r>
              <a:rPr lang="en-GB"/>
              <a:t>Writing or drawing</a:t>
            </a:r>
          </a:p>
          <a:p>
            <a:r>
              <a:rPr lang="en-GB"/>
              <a:t>Asking questions</a:t>
            </a:r>
          </a:p>
          <a:p>
            <a:r>
              <a:rPr lang="en-GB"/>
              <a:t>Observing and reflecting</a:t>
            </a:r>
          </a:p>
          <a:p>
            <a:endParaRPr lang="en-US"/>
          </a:p>
          <a:p>
            <a:r>
              <a:rPr lang="en-GB"/>
              <a:t>Challenge the assumption that “good discussion” means lots of confident speakers. Emphasise that thinking often happens internally before it becomes verbal, especially with complex or controversial issues.</a:t>
            </a:r>
          </a:p>
          <a:p>
            <a:endParaRPr lang="en-GB"/>
          </a:p>
          <a:p>
            <a:r>
              <a:rPr lang="en-GB"/>
              <a:t>Highlight that these approaches are especially useful early in a sequence, before moving to whole-group discussion.</a:t>
            </a:r>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13</a:t>
            </a:fld>
            <a:endParaRPr lang="en-US"/>
          </a:p>
        </p:txBody>
      </p:sp>
    </p:spTree>
    <p:extLst>
      <p:ext uri="{BB962C8B-B14F-4D97-AF65-F5344CB8AC3E}">
        <p14:creationId xmlns:p14="http://schemas.microsoft.com/office/powerpoint/2010/main" val="404967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works well as a reflective activity. Avoid judgement; focus on noticing patterns and imagining alternatives.</a:t>
            </a:r>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14</a:t>
            </a:fld>
            <a:endParaRPr lang="en-US"/>
          </a:p>
        </p:txBody>
      </p:sp>
    </p:spTree>
    <p:extLst>
      <p:ext uri="{BB962C8B-B14F-4D97-AF65-F5344CB8AC3E}">
        <p14:creationId xmlns:p14="http://schemas.microsoft.com/office/powerpoint/2010/main" val="382572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Stress clarity and predictability. Many SEND learners benefit from knowing </a:t>
            </a:r>
            <a:r>
              <a:rPr lang="en-GB" i="1"/>
              <a:t>exactly</a:t>
            </a:r>
            <a:r>
              <a:rPr lang="en-GB"/>
              <a:t> what will happen and what is expected of them.</a:t>
            </a:r>
          </a:p>
          <a:p>
            <a:r>
              <a:rPr lang="en-GB"/>
              <a:t>Explain that traditional adversarial debate can be overwhelming. Structured, cooperative formats often work better.</a:t>
            </a:r>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15</a:t>
            </a:fld>
            <a:endParaRPr lang="en-US"/>
          </a:p>
        </p:txBody>
      </p:sp>
    </p:spTree>
    <p:extLst>
      <p:ext uri="{BB962C8B-B14F-4D97-AF65-F5344CB8AC3E}">
        <p14:creationId xmlns:p14="http://schemas.microsoft.com/office/powerpoint/2010/main" val="3307325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ACTIVITY: To support staff with inclusive discussion design. </a:t>
            </a:r>
          </a:p>
        </p:txBody>
      </p:sp>
      <p:sp>
        <p:nvSpPr>
          <p:cNvPr id="4" name="Slide Number Placeholder 3"/>
          <p:cNvSpPr>
            <a:spLocks noGrp="1"/>
          </p:cNvSpPr>
          <p:nvPr>
            <p:ph type="sldNum" sz="quarter" idx="5"/>
          </p:nvPr>
        </p:nvSpPr>
        <p:spPr/>
        <p:txBody>
          <a:bodyPr/>
          <a:lstStyle/>
          <a:p>
            <a:fld id="{DDC64A58-1790-F24C-A538-E05AC5CB6A53}" type="slidenum">
              <a:rPr lang="en-US" smtClean="0"/>
              <a:t>16</a:t>
            </a:fld>
            <a:endParaRPr lang="en-US"/>
          </a:p>
        </p:txBody>
      </p:sp>
    </p:spTree>
    <p:extLst>
      <p:ext uri="{BB962C8B-B14F-4D97-AF65-F5344CB8AC3E}">
        <p14:creationId xmlns:p14="http://schemas.microsoft.com/office/powerpoint/2010/main" val="115680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Normalise the idea that speaking and listening are now learned skills, not givens.</a:t>
            </a:r>
          </a:p>
          <a:p>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3</a:t>
            </a:fld>
            <a:endParaRPr lang="en-US"/>
          </a:p>
        </p:txBody>
      </p:sp>
    </p:spTree>
    <p:extLst>
      <p:ext uri="{BB962C8B-B14F-4D97-AF65-F5344CB8AC3E}">
        <p14:creationId xmlns:p14="http://schemas.microsoft.com/office/powerpoint/2010/main" val="201053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them which of these would be better/more useful when teaching controversial topics, e.g. Extremism.</a:t>
            </a:r>
          </a:p>
        </p:txBody>
      </p:sp>
      <p:sp>
        <p:nvSpPr>
          <p:cNvPr id="4" name="Slide Number Placeholder 3"/>
          <p:cNvSpPr>
            <a:spLocks noGrp="1"/>
          </p:cNvSpPr>
          <p:nvPr>
            <p:ph type="sldNum" sz="quarter" idx="5"/>
          </p:nvPr>
        </p:nvSpPr>
        <p:spPr/>
        <p:txBody>
          <a:bodyPr/>
          <a:lstStyle/>
          <a:p>
            <a:fld id="{DDC64A58-1790-F24C-A538-E05AC5CB6A53}" type="slidenum">
              <a:rPr lang="en-US" smtClean="0"/>
              <a:t>4</a:t>
            </a:fld>
            <a:endParaRPr lang="en-US"/>
          </a:p>
        </p:txBody>
      </p:sp>
    </p:spTree>
    <p:extLst>
      <p:ext uri="{BB962C8B-B14F-4D97-AF65-F5344CB8AC3E}">
        <p14:creationId xmlns:p14="http://schemas.microsoft.com/office/powerpoint/2010/main" val="112361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5</a:t>
            </a:fld>
            <a:endParaRPr lang="en-US"/>
          </a:p>
        </p:txBody>
      </p:sp>
    </p:spTree>
    <p:extLst>
      <p:ext uri="{BB962C8B-B14F-4D97-AF65-F5344CB8AC3E}">
        <p14:creationId xmlns:p14="http://schemas.microsoft.com/office/powerpoint/2010/main" val="198345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are designed to demonstrate and experience the difference between debate and discussion. If you are reflecting on this individually, consider how these two experiences might feel different. </a:t>
            </a:r>
          </a:p>
          <a:p>
            <a:endParaRPr lang="en-US"/>
          </a:p>
          <a:p>
            <a:r>
              <a:rPr lang="en-US"/>
              <a:t>Facilitator ask questions like: </a:t>
            </a:r>
          </a:p>
          <a:p>
            <a:endParaRPr lang="en-US"/>
          </a:p>
          <a:p>
            <a:pPr marL="171450" indent="-171450">
              <a:buFontTx/>
              <a:buChar char="-"/>
            </a:pPr>
            <a:r>
              <a:rPr lang="en-US"/>
              <a:t>What are your initial thoughts on this statement? </a:t>
            </a:r>
          </a:p>
          <a:p>
            <a:pPr marL="171450" indent="-171450">
              <a:buFontTx/>
              <a:buChar char="-"/>
            </a:pPr>
            <a:r>
              <a:rPr lang="en-US"/>
              <a:t>How might extremism divide communities? </a:t>
            </a:r>
          </a:p>
          <a:p>
            <a:pPr marL="171450" indent="-171450">
              <a:buFontTx/>
              <a:buChar char="-"/>
            </a:pPr>
            <a:r>
              <a:rPr lang="en-US"/>
              <a:t>What is the impact of extremism? </a:t>
            </a:r>
          </a:p>
          <a:p>
            <a:pPr marL="171450" indent="-171450">
              <a:buFontTx/>
              <a:buChar char="-"/>
            </a:pPr>
            <a:r>
              <a:rPr lang="en-US"/>
              <a:t>What other issues divide communities? </a:t>
            </a:r>
          </a:p>
          <a:p>
            <a:pPr marL="171450" indent="-171450">
              <a:buFontTx/>
              <a:buChar char="-"/>
            </a:pPr>
            <a:r>
              <a:rPr lang="en-US"/>
              <a:t>What are your experiences? Do you feel comfortable sharing? </a:t>
            </a:r>
          </a:p>
          <a:p>
            <a:pPr marL="171450" indent="-171450">
              <a:buFontTx/>
              <a:buChar char="-"/>
            </a:pPr>
            <a:r>
              <a:rPr lang="en-US"/>
              <a:t>What might other people think about this statement? </a:t>
            </a:r>
          </a:p>
        </p:txBody>
      </p:sp>
      <p:sp>
        <p:nvSpPr>
          <p:cNvPr id="4" name="Slide Number Placeholder 3"/>
          <p:cNvSpPr>
            <a:spLocks noGrp="1"/>
          </p:cNvSpPr>
          <p:nvPr>
            <p:ph type="sldNum" sz="quarter" idx="5"/>
          </p:nvPr>
        </p:nvSpPr>
        <p:spPr/>
        <p:txBody>
          <a:bodyPr/>
          <a:lstStyle/>
          <a:p>
            <a:fld id="{DDC64A58-1790-F24C-A538-E05AC5CB6A53}" type="slidenum">
              <a:rPr lang="en-US" smtClean="0"/>
              <a:t>6</a:t>
            </a:fld>
            <a:endParaRPr lang="en-US"/>
          </a:p>
        </p:txBody>
      </p:sp>
    </p:spTree>
    <p:extLst>
      <p:ext uri="{BB962C8B-B14F-4D97-AF65-F5344CB8AC3E}">
        <p14:creationId xmlns:p14="http://schemas.microsoft.com/office/powerpoint/2010/main" val="222568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both the discussion and debate (should take 30 mins in total), have the group reflect on how they felt different. </a:t>
            </a:r>
          </a:p>
          <a:p>
            <a:r>
              <a:rPr lang="en-US"/>
              <a:t>Which did they enjoy more? </a:t>
            </a:r>
          </a:p>
          <a:p>
            <a:r>
              <a:rPr lang="en-US"/>
              <a:t>Which would be easier to conduct in classroom/form time? </a:t>
            </a:r>
          </a:p>
          <a:p>
            <a:r>
              <a:rPr lang="en-US"/>
              <a:t>What resources would they need to conduct either of them? </a:t>
            </a:r>
          </a:p>
          <a:p>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7</a:t>
            </a:fld>
            <a:endParaRPr lang="en-US"/>
          </a:p>
        </p:txBody>
      </p:sp>
    </p:spTree>
    <p:extLst>
      <p:ext uri="{BB962C8B-B14F-4D97-AF65-F5344CB8AC3E}">
        <p14:creationId xmlns:p14="http://schemas.microsoft.com/office/powerpoint/2010/main" val="402116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surfaces instinctive pedagogy and reinforces that format choice is part of risk management.</a:t>
            </a:r>
          </a:p>
          <a:p>
            <a:endParaRPr lang="en-GB"/>
          </a:p>
          <a:p>
            <a:r>
              <a:rPr lang="en-GB"/>
              <a:t>Spend no more than 5 mins on this discussion. </a:t>
            </a:r>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8</a:t>
            </a:fld>
            <a:endParaRPr lang="en-US"/>
          </a:p>
        </p:txBody>
      </p:sp>
    </p:spTree>
    <p:extLst>
      <p:ext uri="{BB962C8B-B14F-4D97-AF65-F5344CB8AC3E}">
        <p14:creationId xmlns:p14="http://schemas.microsoft.com/office/powerpoint/2010/main" val="386241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Good discussion relies on:</a:t>
            </a:r>
          </a:p>
          <a:p>
            <a:pPr>
              <a:buFont typeface="Arial" panose="020B0604020202020204" pitchFamily="34" charset="0"/>
              <a:buChar char="•"/>
            </a:pPr>
            <a:r>
              <a:rPr lang="en-GB"/>
              <a:t>Shared expectations</a:t>
            </a:r>
          </a:p>
          <a:p>
            <a:pPr>
              <a:buFont typeface="Arial" panose="020B0604020202020204" pitchFamily="34" charset="0"/>
              <a:buChar char="•"/>
            </a:pPr>
            <a:r>
              <a:rPr lang="en-GB"/>
              <a:t>Psychological safety</a:t>
            </a:r>
          </a:p>
          <a:p>
            <a:pPr>
              <a:buFont typeface="Arial" panose="020B0604020202020204" pitchFamily="34" charset="0"/>
              <a:buChar char="•"/>
            </a:pPr>
            <a:r>
              <a:rPr lang="en-GB"/>
              <a:t>Clear boundaries</a:t>
            </a:r>
          </a:p>
          <a:p>
            <a:pPr>
              <a:buFont typeface="Arial" panose="020B0604020202020204" pitchFamily="34" charset="0"/>
              <a:buChar char="•"/>
            </a:pPr>
            <a:r>
              <a:rPr lang="en-GB"/>
              <a:t>Teacher facilitation</a:t>
            </a:r>
          </a:p>
          <a:p>
            <a:r>
              <a:rPr lang="en-GB" b="1"/>
              <a:t>FACILITATION NOTES</a:t>
            </a:r>
            <a:br>
              <a:rPr lang="en-GB"/>
            </a:br>
            <a:r>
              <a:rPr lang="en-GB"/>
              <a:t>Stress that rules are enabling, not restrictive.</a:t>
            </a:r>
          </a:p>
          <a:p>
            <a:endParaRPr lang="en-GB"/>
          </a:p>
          <a:p>
            <a:r>
              <a:rPr lang="en-GB"/>
              <a:t>The model on the slide mirrors exactly what teachers would do with students.</a:t>
            </a:r>
          </a:p>
          <a:p>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9</a:t>
            </a:fld>
            <a:endParaRPr lang="en-US"/>
          </a:p>
        </p:txBody>
      </p:sp>
    </p:spTree>
    <p:extLst>
      <p:ext uri="{BB962C8B-B14F-4D97-AF65-F5344CB8AC3E}">
        <p14:creationId xmlns:p14="http://schemas.microsoft.com/office/powerpoint/2010/main" val="2633659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OPTIONAL ACTIVITY: This activity allows teachers time to consider the role listening plays in facilitating debate and discussion. Run this if you want to land this point. </a:t>
            </a:r>
          </a:p>
          <a:p>
            <a:endParaRPr lang="en-GB"/>
          </a:p>
          <a:p>
            <a:r>
              <a:rPr lang="en-GB"/>
              <a:t>Debrief briefly: most people struggle to paraphrase accurately, often it helps to check back with your partner to see if you have properly understood. This also gives the partner or participant a chance to re-frame/re-phrase their point, especially after seeing how it has been understood by another person. </a:t>
            </a:r>
          </a:p>
          <a:p>
            <a:endParaRPr lang="en-GB"/>
          </a:p>
          <a:p>
            <a:endParaRPr lang="en-US"/>
          </a:p>
        </p:txBody>
      </p:sp>
      <p:sp>
        <p:nvSpPr>
          <p:cNvPr id="4" name="Slide Number Placeholder 3"/>
          <p:cNvSpPr>
            <a:spLocks noGrp="1"/>
          </p:cNvSpPr>
          <p:nvPr>
            <p:ph type="sldNum" sz="quarter" idx="5"/>
          </p:nvPr>
        </p:nvSpPr>
        <p:spPr/>
        <p:txBody>
          <a:bodyPr/>
          <a:lstStyle/>
          <a:p>
            <a:fld id="{DDC64A58-1790-F24C-A538-E05AC5CB6A53}" type="slidenum">
              <a:rPr lang="en-US" smtClean="0"/>
              <a:t>11</a:t>
            </a:fld>
            <a:endParaRPr lang="en-US"/>
          </a:p>
        </p:txBody>
      </p:sp>
    </p:spTree>
    <p:extLst>
      <p:ext uri="{BB962C8B-B14F-4D97-AF65-F5344CB8AC3E}">
        <p14:creationId xmlns:p14="http://schemas.microsoft.com/office/powerpoint/2010/main" val="3234331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8E9A-E0EE-839A-0567-647743E77F91}"/>
              </a:ext>
            </a:extLst>
          </p:cNvPr>
          <p:cNvSpPr>
            <a:spLocks noGrp="1"/>
          </p:cNvSpPr>
          <p:nvPr>
            <p:ph type="ctrTitle"/>
          </p:nvPr>
        </p:nvSpPr>
        <p:spPr>
          <a:xfrm>
            <a:off x="1524000" y="1122892"/>
            <a:ext cx="9144000" cy="2387600"/>
          </a:xfrm>
          <a:prstGeom prst="rect">
            <a:avLst/>
          </a:prstGeom>
        </p:spPr>
        <p:txBody>
          <a:bodyPr anchor="b"/>
          <a:lstStyle>
            <a:lvl1pPr algn="ctr">
              <a:defRPr sz="4000"/>
            </a:lvl1pPr>
          </a:lstStyle>
          <a:p>
            <a:r>
              <a:rPr lang="en-GB"/>
              <a:t>Click to edit Master title style</a:t>
            </a:r>
            <a:endParaRPr lang="en-US"/>
          </a:p>
        </p:txBody>
      </p:sp>
      <p:sp>
        <p:nvSpPr>
          <p:cNvPr id="3" name="Subtitle 2">
            <a:extLst>
              <a:ext uri="{FF2B5EF4-FFF2-40B4-BE49-F238E27FC236}">
                <a16:creationId xmlns:a16="http://schemas.microsoft.com/office/drawing/2014/main" id="{83D5BE12-CADA-60F3-5ADD-1F9DF89B97B3}"/>
              </a:ext>
            </a:extLst>
          </p:cNvPr>
          <p:cNvSpPr>
            <a:spLocks noGrp="1"/>
          </p:cNvSpPr>
          <p:nvPr>
            <p:ph type="subTitle" idx="1"/>
          </p:nvPr>
        </p:nvSpPr>
        <p:spPr>
          <a:xfrm>
            <a:off x="1524000" y="3602567"/>
            <a:ext cx="9144000" cy="1655233"/>
          </a:xfrm>
          <a:prstGeom prst="rect">
            <a:avLst/>
          </a:prstGeo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GB"/>
              <a:t>Click to edit Master subtitle style</a:t>
            </a:r>
            <a:endParaRPr lang="en-US"/>
          </a:p>
        </p:txBody>
      </p:sp>
      <p:sp>
        <p:nvSpPr>
          <p:cNvPr id="7" name="Freeform 5">
            <a:extLst>
              <a:ext uri="{FF2B5EF4-FFF2-40B4-BE49-F238E27FC236}">
                <a16:creationId xmlns:a16="http://schemas.microsoft.com/office/drawing/2014/main" id="{0C599731-E68F-A65F-12BB-397A64E49584}"/>
              </a:ext>
            </a:extLst>
          </p:cNvPr>
          <p:cNvSpPr/>
          <p:nvPr/>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105436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DD6285DC-11CC-AE80-F25A-3876741A8881}"/>
              </a:ext>
            </a:extLst>
          </p:cNvPr>
          <p:cNvSpPr/>
          <p:nvPr/>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10" name="Content Placeholder 2">
            <a:extLst>
              <a:ext uri="{FF2B5EF4-FFF2-40B4-BE49-F238E27FC236}">
                <a16:creationId xmlns:a16="http://schemas.microsoft.com/office/drawing/2014/main" id="{85027461-C5ED-925B-CF13-223E35A6EFC6}"/>
              </a:ext>
            </a:extLst>
          </p:cNvPr>
          <p:cNvSpPr>
            <a:spLocks noGrp="1"/>
          </p:cNvSpPr>
          <p:nvPr>
            <p:ph idx="1"/>
          </p:nvPr>
        </p:nvSpPr>
        <p:spPr>
          <a:xfrm>
            <a:off x="838200" y="1825625"/>
            <a:ext cx="10515600" cy="4351867"/>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13A93BED-6BE3-5638-C0FA-41382D81BF07}"/>
              </a:ext>
            </a:extLst>
          </p:cNvPr>
          <p:cNvSpPr>
            <a:spLocks noGrp="1"/>
          </p:cNvSpPr>
          <p:nvPr>
            <p:ph type="title"/>
          </p:nvPr>
        </p:nvSpPr>
        <p:spPr>
          <a:xfrm>
            <a:off x="838200" y="948360"/>
            <a:ext cx="10515600" cy="87726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3362081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2D77274C-4E01-01D2-0865-6E46D189F8B2}"/>
              </a:ext>
            </a:extLst>
          </p:cNvPr>
          <p:cNvSpPr/>
          <p:nvPr/>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5" name="Content Placeholder 2">
            <a:extLst>
              <a:ext uri="{FF2B5EF4-FFF2-40B4-BE49-F238E27FC236}">
                <a16:creationId xmlns:a16="http://schemas.microsoft.com/office/drawing/2014/main" id="{DB7DB900-6F0F-8989-7A11-AC6334133516}"/>
              </a:ext>
            </a:extLst>
          </p:cNvPr>
          <p:cNvSpPr>
            <a:spLocks noGrp="1"/>
          </p:cNvSpPr>
          <p:nvPr>
            <p:ph sz="half" idx="1"/>
          </p:nvPr>
        </p:nvSpPr>
        <p:spPr>
          <a:xfrm>
            <a:off x="838200" y="1825625"/>
            <a:ext cx="52070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0926E51E-3E71-AEBF-72F6-584823F53311}"/>
              </a:ext>
            </a:extLst>
          </p:cNvPr>
          <p:cNvSpPr>
            <a:spLocks noGrp="1"/>
          </p:cNvSpPr>
          <p:nvPr>
            <p:ph sz="half" idx="2"/>
          </p:nvPr>
        </p:nvSpPr>
        <p:spPr>
          <a:xfrm>
            <a:off x="6146800" y="1825625"/>
            <a:ext cx="52070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A611C39F-B756-CBDF-DDAD-1212D4EDB2F8}"/>
              </a:ext>
            </a:extLst>
          </p:cNvPr>
          <p:cNvSpPr>
            <a:spLocks noGrp="1"/>
          </p:cNvSpPr>
          <p:nvPr>
            <p:ph type="title"/>
          </p:nvPr>
        </p:nvSpPr>
        <p:spPr>
          <a:xfrm>
            <a:off x="838200" y="948360"/>
            <a:ext cx="10515600" cy="87726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62127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DD8828DB-3446-2DC6-EC6F-9DD289F44064}"/>
              </a:ext>
            </a:extLst>
          </p:cNvPr>
          <p:cNvSpPr/>
          <p:nvPr/>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2" name="Title 1">
            <a:extLst>
              <a:ext uri="{FF2B5EF4-FFF2-40B4-BE49-F238E27FC236}">
                <a16:creationId xmlns:a16="http://schemas.microsoft.com/office/drawing/2014/main" id="{3599B0F9-0829-11F3-9231-FA6709FF5DE7}"/>
              </a:ext>
            </a:extLst>
          </p:cNvPr>
          <p:cNvSpPr>
            <a:spLocks noGrp="1"/>
          </p:cNvSpPr>
          <p:nvPr>
            <p:ph type="title"/>
          </p:nvPr>
        </p:nvSpPr>
        <p:spPr>
          <a:xfrm>
            <a:off x="838200" y="948360"/>
            <a:ext cx="10515600" cy="87726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58009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F3AB3E6-DAE1-341E-032D-7A59CD04887D}"/>
              </a:ext>
            </a:extLst>
          </p:cNvPr>
          <p:cNvSpPr>
            <a:spLocks noGrp="1"/>
          </p:cNvSpPr>
          <p:nvPr>
            <p:ph idx="1"/>
          </p:nvPr>
        </p:nvSpPr>
        <p:spPr>
          <a:xfrm>
            <a:off x="5183717" y="987426"/>
            <a:ext cx="6172200" cy="4873625"/>
          </a:xfrm>
          <a:prstGeom prst="rect">
            <a:avLst/>
          </a:prstGeom>
        </p:spPr>
        <p:txBody>
          <a:bodyPr/>
          <a:lstStyle>
            <a:lvl1pPr>
              <a:defRPr sz="2000"/>
            </a:lvl1pPr>
            <a:lvl2pPr>
              <a:defRPr sz="2000"/>
            </a:lvl2pPr>
            <a:lvl3pPr>
              <a:defRPr sz="2000"/>
            </a:lvl3pPr>
            <a:lvl4pPr>
              <a:defRPr sz="2000"/>
            </a:lvl4pPr>
            <a:lvl5pPr>
              <a:defRPr sz="2000"/>
            </a:lvl5pPr>
            <a:lvl6pPr>
              <a:defRPr sz="1333"/>
            </a:lvl6pPr>
            <a:lvl7pPr>
              <a:defRPr sz="1333"/>
            </a:lvl7pPr>
            <a:lvl8pPr>
              <a:defRPr sz="1333"/>
            </a:lvl8pPr>
            <a:lvl9pPr>
              <a:defRPr sz="13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3">
            <a:extLst>
              <a:ext uri="{FF2B5EF4-FFF2-40B4-BE49-F238E27FC236}">
                <a16:creationId xmlns:a16="http://schemas.microsoft.com/office/drawing/2014/main" id="{4EAE3539-9CE7-4FDA-EA6A-2A13EAC51413}"/>
              </a:ext>
            </a:extLst>
          </p:cNvPr>
          <p:cNvSpPr>
            <a:spLocks noGrp="1"/>
          </p:cNvSpPr>
          <p:nvPr>
            <p:ph type="body" sz="half" idx="2"/>
          </p:nvPr>
        </p:nvSpPr>
        <p:spPr>
          <a:xfrm>
            <a:off x="840317" y="2822713"/>
            <a:ext cx="3931709" cy="3046804"/>
          </a:xfrm>
          <a:prstGeom prst="rect">
            <a:avLst/>
          </a:prstGeom>
        </p:spPr>
        <p:txBody>
          <a:bodyPr/>
          <a:lstStyle>
            <a:lvl1pPr marL="0" indent="0">
              <a:buNone/>
              <a:defRPr sz="2000"/>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GB"/>
              <a:t>Click to edit Master text styles</a:t>
            </a:r>
          </a:p>
        </p:txBody>
      </p:sp>
      <p:sp>
        <p:nvSpPr>
          <p:cNvPr id="7" name="Title 1">
            <a:extLst>
              <a:ext uri="{FF2B5EF4-FFF2-40B4-BE49-F238E27FC236}">
                <a16:creationId xmlns:a16="http://schemas.microsoft.com/office/drawing/2014/main" id="{54311337-AD7E-0554-713C-D70CAD746EA4}"/>
              </a:ext>
            </a:extLst>
          </p:cNvPr>
          <p:cNvSpPr>
            <a:spLocks noGrp="1"/>
          </p:cNvSpPr>
          <p:nvPr>
            <p:ph type="title"/>
          </p:nvPr>
        </p:nvSpPr>
        <p:spPr>
          <a:xfrm>
            <a:off x="838200" y="948360"/>
            <a:ext cx="3931709" cy="1586118"/>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17884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16D0-E251-94F3-6B7D-06AE625C4A7B}"/>
              </a:ext>
            </a:extLst>
          </p:cNvPr>
          <p:cNvSpPr>
            <a:spLocks noGrp="1"/>
          </p:cNvSpPr>
          <p:nvPr>
            <p:ph type="title"/>
          </p:nvPr>
        </p:nvSpPr>
        <p:spPr>
          <a:xfrm>
            <a:off x="840317" y="457200"/>
            <a:ext cx="3931709" cy="1600200"/>
          </a:xfrm>
          <a:prstGeom prst="rect">
            <a:avLst/>
          </a:prstGeom>
        </p:spPr>
        <p:txBody>
          <a:bodyPr anchor="b"/>
          <a:lstStyle>
            <a:lvl1pPr>
              <a:defRPr sz="2133"/>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252BB81-75A0-CD08-83C2-308B20DEF9AD}"/>
              </a:ext>
            </a:extLst>
          </p:cNvPr>
          <p:cNvSpPr>
            <a:spLocks noGrp="1"/>
          </p:cNvSpPr>
          <p:nvPr>
            <p:ph type="pic" idx="1"/>
          </p:nvPr>
        </p:nvSpPr>
        <p:spPr>
          <a:xfrm>
            <a:off x="5183717" y="987426"/>
            <a:ext cx="6172200" cy="4873625"/>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GB"/>
              <a:t>Click icon to add picture</a:t>
            </a:r>
            <a:endParaRPr lang="en-US"/>
          </a:p>
        </p:txBody>
      </p:sp>
      <p:sp>
        <p:nvSpPr>
          <p:cNvPr id="4" name="Text Placeholder 3">
            <a:extLst>
              <a:ext uri="{FF2B5EF4-FFF2-40B4-BE49-F238E27FC236}">
                <a16:creationId xmlns:a16="http://schemas.microsoft.com/office/drawing/2014/main" id="{CA7A4800-42C0-3FBD-C5B3-3622417EC9B0}"/>
              </a:ext>
            </a:extLst>
          </p:cNvPr>
          <p:cNvSpPr>
            <a:spLocks noGrp="1"/>
          </p:cNvSpPr>
          <p:nvPr>
            <p:ph type="body" sz="half" idx="2"/>
          </p:nvPr>
        </p:nvSpPr>
        <p:spPr>
          <a:xfrm>
            <a:off x="840317" y="2057400"/>
            <a:ext cx="3931709" cy="3812117"/>
          </a:xfrm>
          <a:prstGeom prst="rect">
            <a:avLst/>
          </a:prstGeo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GB"/>
              <a:t>Click to edit Master text styles</a:t>
            </a:r>
          </a:p>
        </p:txBody>
      </p:sp>
      <p:sp>
        <p:nvSpPr>
          <p:cNvPr id="5" name="Date Placeholder 4">
            <a:extLst>
              <a:ext uri="{FF2B5EF4-FFF2-40B4-BE49-F238E27FC236}">
                <a16:creationId xmlns:a16="http://schemas.microsoft.com/office/drawing/2014/main" id="{A5E72225-6A65-689E-03BA-43077369854C}"/>
              </a:ext>
            </a:extLst>
          </p:cNvPr>
          <p:cNvSpPr>
            <a:spLocks noGrp="1"/>
          </p:cNvSpPr>
          <p:nvPr>
            <p:ph type="dt" sz="half" idx="10"/>
          </p:nvPr>
        </p:nvSpPr>
        <p:spPr>
          <a:xfrm>
            <a:off x="838200" y="6356350"/>
            <a:ext cx="2743200" cy="365125"/>
          </a:xfrm>
          <a:prstGeom prst="rect">
            <a:avLst/>
          </a:prstGeom>
        </p:spPr>
        <p:txBody>
          <a:bodyPr/>
          <a:lstStyle/>
          <a:p>
            <a:fld id="{CADA635B-5C68-5440-9E9F-947DC4693401}" type="datetimeFigureOut">
              <a:rPr lang="en-US" smtClean="0"/>
              <a:t>5/21/2026</a:t>
            </a:fld>
            <a:endParaRPr lang="en-US"/>
          </a:p>
        </p:txBody>
      </p:sp>
      <p:sp>
        <p:nvSpPr>
          <p:cNvPr id="6" name="Footer Placeholder 5">
            <a:extLst>
              <a:ext uri="{FF2B5EF4-FFF2-40B4-BE49-F238E27FC236}">
                <a16:creationId xmlns:a16="http://schemas.microsoft.com/office/drawing/2014/main" id="{C707DB56-0746-1851-5A34-62CC9BC4A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13409D-A528-0927-1D1F-9B7F55BE3810}"/>
              </a:ext>
            </a:extLst>
          </p:cNvPr>
          <p:cNvSpPr>
            <a:spLocks noGrp="1"/>
          </p:cNvSpPr>
          <p:nvPr>
            <p:ph type="sldNum" sz="quarter" idx="12"/>
          </p:nvPr>
        </p:nvSpPr>
        <p:spPr>
          <a:xfrm>
            <a:off x="8610600" y="6356350"/>
            <a:ext cx="2743200" cy="365125"/>
          </a:xfrm>
          <a:prstGeom prst="rect">
            <a:avLst/>
          </a:prstGeom>
        </p:spPr>
        <p:txBody>
          <a:bodyPr/>
          <a:lstStyle/>
          <a:p>
            <a:fld id="{B5A373E6-F1FD-774A-B962-D8D20E26ADC8}" type="slidenum">
              <a:rPr lang="en-US" smtClean="0"/>
              <a:t>‹#›</a:t>
            </a:fld>
            <a:endParaRPr lang="en-US"/>
          </a:p>
        </p:txBody>
      </p:sp>
    </p:spTree>
    <p:extLst>
      <p:ext uri="{BB962C8B-B14F-4D97-AF65-F5344CB8AC3E}">
        <p14:creationId xmlns:p14="http://schemas.microsoft.com/office/powerpoint/2010/main" val="52334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EA94C0-93D3-12EF-AC21-30B65A91483C}"/>
              </a:ext>
            </a:extLst>
          </p:cNvPr>
          <p:cNvSpPr/>
          <p:nvPr/>
        </p:nvSpPr>
        <p:spPr>
          <a:xfrm>
            <a:off x="0" y="5918200"/>
            <a:ext cx="12192000"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Freeform 5">
            <a:extLst>
              <a:ext uri="{FF2B5EF4-FFF2-40B4-BE49-F238E27FC236}">
                <a16:creationId xmlns:a16="http://schemas.microsoft.com/office/drawing/2014/main" id="{6E695FEB-8A03-0070-AE0F-DC74D0DF02DA}"/>
              </a:ext>
            </a:extLst>
          </p:cNvPr>
          <p:cNvSpPr/>
          <p:nvPr/>
        </p:nvSpPr>
        <p:spPr>
          <a:xfrm>
            <a:off x="10862622" y="5823897"/>
            <a:ext cx="1081729" cy="848598"/>
          </a:xfrm>
          <a:custGeom>
            <a:avLst/>
            <a:gdLst/>
            <a:ahLst/>
            <a:cxnLst/>
            <a:rect l="l" t="t" r="r" b="b"/>
            <a:pathLst>
              <a:path w="1622593" h="1272897">
                <a:moveTo>
                  <a:pt x="0" y="0"/>
                </a:moveTo>
                <a:lnTo>
                  <a:pt x="1622593" y="0"/>
                </a:lnTo>
                <a:lnTo>
                  <a:pt x="1622593"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83531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46AB"/>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BF93A511-FD8D-9256-DDDD-325CC11EC50A}"/>
              </a:ext>
            </a:extLst>
          </p:cNvPr>
          <p:cNvGrpSpPr/>
          <p:nvPr/>
        </p:nvGrpSpPr>
        <p:grpSpPr>
          <a:xfrm>
            <a:off x="-1" y="732266"/>
            <a:ext cx="12192001" cy="5393468"/>
            <a:chOff x="0" y="0"/>
            <a:chExt cx="5280849" cy="2130753"/>
          </a:xfrm>
        </p:grpSpPr>
        <p:sp>
          <p:nvSpPr>
            <p:cNvPr id="8" name="Freeform 3">
              <a:extLst>
                <a:ext uri="{FF2B5EF4-FFF2-40B4-BE49-F238E27FC236}">
                  <a16:creationId xmlns:a16="http://schemas.microsoft.com/office/drawing/2014/main" id="{8503549D-FE07-9D57-6AB2-2E17A3A35D70}"/>
                </a:ext>
              </a:extLst>
            </p:cNvPr>
            <p:cNvSpPr/>
            <p:nvPr/>
          </p:nvSpPr>
          <p:spPr>
            <a:xfrm>
              <a:off x="0" y="0"/>
              <a:ext cx="5280849" cy="2130753"/>
            </a:xfrm>
            <a:custGeom>
              <a:avLst/>
              <a:gdLst/>
              <a:ahLst/>
              <a:cxnLst/>
              <a:rect l="l" t="t" r="r" b="b"/>
              <a:pathLst>
                <a:path w="5280849" h="2130753">
                  <a:moveTo>
                    <a:pt x="0" y="0"/>
                  </a:moveTo>
                  <a:lnTo>
                    <a:pt x="5280849" y="0"/>
                  </a:lnTo>
                  <a:lnTo>
                    <a:pt x="5280849" y="2130753"/>
                  </a:lnTo>
                  <a:lnTo>
                    <a:pt x="0" y="2130753"/>
                  </a:lnTo>
                  <a:close/>
                </a:path>
              </a:pathLst>
            </a:custGeom>
            <a:solidFill>
              <a:srgbClr val="FFFFFF"/>
            </a:solidFill>
          </p:spPr>
          <p:txBody>
            <a:bodyPr/>
            <a:lstStyle/>
            <a:p>
              <a:endParaRPr lang="en-GB" sz="1200"/>
            </a:p>
          </p:txBody>
        </p:sp>
        <p:sp>
          <p:nvSpPr>
            <p:cNvPr id="9" name="TextBox 4">
              <a:extLst>
                <a:ext uri="{FF2B5EF4-FFF2-40B4-BE49-F238E27FC236}">
                  <a16:creationId xmlns:a16="http://schemas.microsoft.com/office/drawing/2014/main" id="{52207C50-93A8-2BC6-57B4-B61FA1EEA8E3}"/>
                </a:ext>
              </a:extLst>
            </p:cNvPr>
            <p:cNvSpPr txBox="1"/>
            <p:nvPr/>
          </p:nvSpPr>
          <p:spPr>
            <a:xfrm>
              <a:off x="0" y="-28575"/>
              <a:ext cx="5280849" cy="2159328"/>
            </a:xfrm>
            <a:prstGeom prst="rect">
              <a:avLst/>
            </a:prstGeom>
          </p:spPr>
          <p:txBody>
            <a:bodyPr lIns="50800" tIns="50800" rIns="50800" bIns="50800" rtlCol="0" anchor="ctr"/>
            <a:lstStyle/>
            <a:p>
              <a:pPr algn="ctr">
                <a:lnSpc>
                  <a:spcPts val="1773"/>
                </a:lnSpc>
              </a:pPr>
              <a:endParaRPr sz="1200"/>
            </a:p>
          </p:txBody>
        </p:sp>
      </p:grpSp>
    </p:spTree>
    <p:extLst>
      <p:ext uri="{BB962C8B-B14F-4D97-AF65-F5344CB8AC3E}">
        <p14:creationId xmlns:p14="http://schemas.microsoft.com/office/powerpoint/2010/main" val="1071905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Lst>
  <p:txStyles>
    <p:titleStyle>
      <a:lvl1pPr algn="l" defTabSz="60963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2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762038" indent="-152408" algn="l" defTabSz="609630" rtl="0" eaLnBrk="1" latinLnBrk="0" hangingPunct="1">
        <a:lnSpc>
          <a:spcPct val="90000"/>
        </a:lnSpc>
        <a:spcBef>
          <a:spcPts val="333"/>
        </a:spcBef>
        <a:buFont typeface="Arial" panose="020B0604020202020204" pitchFamily="34" charset="0"/>
        <a:buChar char="•"/>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hyperlink" Target="https://youtu.be/ZBkTxhw11z4"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0011-BB8A-CEA2-1890-3E7445EDE6F0}"/>
              </a:ext>
            </a:extLst>
          </p:cNvPr>
          <p:cNvSpPr>
            <a:spLocks noGrp="1"/>
          </p:cNvSpPr>
          <p:nvPr>
            <p:ph type="ctrTitle"/>
          </p:nvPr>
        </p:nvSpPr>
        <p:spPr>
          <a:xfrm>
            <a:off x="0" y="79432"/>
            <a:ext cx="11258176" cy="685114"/>
          </a:xfrm>
        </p:spPr>
        <p:txBody>
          <a:bodyPr lIns="91440" tIns="45720" rIns="91440" bIns="45720" anchor="b"/>
          <a:lstStyle/>
          <a:p>
            <a:r>
              <a:rPr lang="en-US">
                <a:solidFill>
                  <a:schemeClr val="bg1"/>
                </a:solidFill>
                <a:latin typeface="Helvetica Neue"/>
              </a:rPr>
              <a:t>Debate and discussion in the classroom</a:t>
            </a:r>
          </a:p>
        </p:txBody>
      </p:sp>
      <p:pic>
        <p:nvPicPr>
          <p:cNvPr id="5" name="Picture 4" descr="A logo with white text&#10;&#10;AI-generated content may be incorrect.">
            <a:extLst>
              <a:ext uri="{FF2B5EF4-FFF2-40B4-BE49-F238E27FC236}">
                <a16:creationId xmlns:a16="http://schemas.microsoft.com/office/drawing/2014/main" id="{D9BEC0B3-CC9F-8255-B1D8-61CBEC0B1C07}"/>
              </a:ext>
            </a:extLst>
          </p:cNvPr>
          <p:cNvPicPr>
            <a:picLocks noChangeAspect="1"/>
          </p:cNvPicPr>
          <p:nvPr/>
        </p:nvPicPr>
        <p:blipFill>
          <a:blip r:embed="rId3"/>
          <a:stretch>
            <a:fillRect/>
          </a:stretch>
        </p:blipFill>
        <p:spPr>
          <a:xfrm>
            <a:off x="10426578" y="6103620"/>
            <a:ext cx="1428447" cy="754380"/>
          </a:xfrm>
          <a:prstGeom prst="rect">
            <a:avLst/>
          </a:prstGeom>
        </p:spPr>
      </p:pic>
      <p:sp>
        <p:nvSpPr>
          <p:cNvPr id="6" name="Content Placeholder 2">
            <a:extLst>
              <a:ext uri="{FF2B5EF4-FFF2-40B4-BE49-F238E27FC236}">
                <a16:creationId xmlns:a16="http://schemas.microsoft.com/office/drawing/2014/main" id="{54EB79A3-4A16-9C65-8DB9-8BBE5204B626}"/>
              </a:ext>
            </a:extLst>
          </p:cNvPr>
          <p:cNvSpPr txBox="1">
            <a:spLocks/>
          </p:cNvSpPr>
          <p:nvPr/>
        </p:nvSpPr>
        <p:spPr>
          <a:xfrm>
            <a:off x="516192" y="1124736"/>
            <a:ext cx="11162269" cy="5044840"/>
          </a:xfrm>
          <a:prstGeom prst="rect">
            <a:avLst/>
          </a:prstGeom>
        </p:spPr>
        <p:txBody>
          <a:bodyPr lIns="91440" tIns="45720" rIns="91440" bIns="45720" anchor="t">
            <a:normAutofit/>
          </a:bodyPr>
          <a:lstStyle>
            <a:lvl1pPr marL="0" indent="0" algn="ctr" defTabSz="609630" rtl="0" eaLnBrk="1" latinLnBrk="0" hangingPunct="1">
              <a:lnSpc>
                <a:spcPct val="90000"/>
              </a:lnSpc>
              <a:spcBef>
                <a:spcPts val="667"/>
              </a:spcBef>
              <a:buFont typeface="Arial" panose="020B0604020202020204" pitchFamily="34" charset="0"/>
              <a:buNone/>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04815" indent="0" algn="ctr" defTabSz="609630" rtl="0" eaLnBrk="1" latinLnBrk="0" hangingPunct="1">
              <a:lnSpc>
                <a:spcPct val="90000"/>
              </a:lnSpc>
              <a:spcBef>
                <a:spcPts val="333"/>
              </a:spcBef>
              <a:buFont typeface="Arial" panose="020B0604020202020204" pitchFamily="34" charset="0"/>
              <a:buNone/>
              <a:defRPr sz="1333"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609630" indent="0" algn="ctr" defTabSz="609630" rtl="0" eaLnBrk="1" latinLnBrk="0" hangingPunct="1">
              <a:lnSpc>
                <a:spcPct val="90000"/>
              </a:lnSpc>
              <a:spcBef>
                <a:spcPts val="333"/>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914446" indent="0" algn="ctr" defTabSz="609630" rtl="0" eaLnBrk="1" latinLnBrk="0" hangingPunct="1">
              <a:lnSpc>
                <a:spcPct val="90000"/>
              </a:lnSpc>
              <a:spcBef>
                <a:spcPts val="333"/>
              </a:spcBef>
              <a:buFont typeface="Arial" panose="020B0604020202020204" pitchFamily="34" charset="0"/>
              <a:buNone/>
              <a:defRPr sz="1067"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219261" indent="0" algn="ctr" defTabSz="609630" rtl="0" eaLnBrk="1" latinLnBrk="0" hangingPunct="1">
              <a:lnSpc>
                <a:spcPct val="90000"/>
              </a:lnSpc>
              <a:spcBef>
                <a:spcPts val="333"/>
              </a:spcBef>
              <a:buFont typeface="Arial" panose="020B0604020202020204" pitchFamily="34" charset="0"/>
              <a:buNone/>
              <a:defRPr sz="1067"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524076" indent="0" algn="ctr" defTabSz="609630" rtl="0" eaLnBrk="1" latinLnBrk="0" hangingPunct="1">
              <a:lnSpc>
                <a:spcPct val="90000"/>
              </a:lnSpc>
              <a:spcBef>
                <a:spcPts val="333"/>
              </a:spcBef>
              <a:buFont typeface="Arial" panose="020B0604020202020204" pitchFamily="34" charset="0"/>
              <a:buNone/>
              <a:defRPr sz="1067" kern="1200">
                <a:solidFill>
                  <a:schemeClr val="tx1"/>
                </a:solidFill>
                <a:latin typeface="+mn-lt"/>
                <a:ea typeface="+mn-ea"/>
                <a:cs typeface="+mn-cs"/>
              </a:defRPr>
            </a:lvl6pPr>
            <a:lvl7pPr marL="1828891" indent="0" algn="ctr" defTabSz="609630" rtl="0" eaLnBrk="1" latinLnBrk="0" hangingPunct="1">
              <a:lnSpc>
                <a:spcPct val="90000"/>
              </a:lnSpc>
              <a:spcBef>
                <a:spcPts val="333"/>
              </a:spcBef>
              <a:buFont typeface="Arial" panose="020B0604020202020204" pitchFamily="34" charset="0"/>
              <a:buNone/>
              <a:defRPr sz="1067" kern="1200">
                <a:solidFill>
                  <a:schemeClr val="tx1"/>
                </a:solidFill>
                <a:latin typeface="+mn-lt"/>
                <a:ea typeface="+mn-ea"/>
                <a:cs typeface="+mn-cs"/>
              </a:defRPr>
            </a:lvl7pPr>
            <a:lvl8pPr marL="2133707" indent="0" algn="ctr" defTabSz="609630" rtl="0" eaLnBrk="1" latinLnBrk="0" hangingPunct="1">
              <a:lnSpc>
                <a:spcPct val="90000"/>
              </a:lnSpc>
              <a:spcBef>
                <a:spcPts val="333"/>
              </a:spcBef>
              <a:buFont typeface="Arial" panose="020B0604020202020204" pitchFamily="34" charset="0"/>
              <a:buNone/>
              <a:defRPr sz="1067" kern="1200">
                <a:solidFill>
                  <a:schemeClr val="tx1"/>
                </a:solidFill>
                <a:latin typeface="+mn-lt"/>
                <a:ea typeface="+mn-ea"/>
                <a:cs typeface="+mn-cs"/>
              </a:defRPr>
            </a:lvl8pPr>
            <a:lvl9pPr marL="2438522" indent="0" algn="ctr" defTabSz="609630" rtl="0" eaLnBrk="1" latinLnBrk="0" hangingPunct="1">
              <a:lnSpc>
                <a:spcPct val="90000"/>
              </a:lnSpc>
              <a:spcBef>
                <a:spcPts val="333"/>
              </a:spcBef>
              <a:buFont typeface="Arial" panose="020B0604020202020204" pitchFamily="34" charset="0"/>
              <a:buNone/>
              <a:defRPr sz="1067" kern="1200">
                <a:solidFill>
                  <a:schemeClr val="tx1"/>
                </a:solidFill>
                <a:latin typeface="+mn-lt"/>
                <a:ea typeface="+mn-ea"/>
                <a:cs typeface="+mn-cs"/>
              </a:defRPr>
            </a:lvl9pPr>
          </a:lstStyle>
          <a:p>
            <a:pPr algn="l">
              <a:spcAft>
                <a:spcPts val="400"/>
              </a:spcAft>
            </a:pPr>
            <a:r>
              <a:rPr lang="en-US" sz="2000" b="1">
                <a:latin typeface="Helvetica Neue"/>
              </a:rPr>
              <a:t>Objectives</a:t>
            </a:r>
            <a:endParaRPr lang="en-US" sz="2000" b="1"/>
          </a:p>
          <a:p>
            <a:pPr algn="l">
              <a:spcAft>
                <a:spcPts val="400"/>
              </a:spcAft>
            </a:pPr>
            <a:endParaRPr lang="en-US" sz="2000" b="1"/>
          </a:p>
          <a:p>
            <a:pPr marL="342900" indent="-342900" algn="l">
              <a:spcAft>
                <a:spcPts val="400"/>
              </a:spcAft>
              <a:buFont typeface="Arial" panose="020B0604020202020204" pitchFamily="34" charset="0"/>
              <a:buChar char="•"/>
            </a:pPr>
            <a:r>
              <a:rPr lang="en-US" sz="2000"/>
              <a:t>Be clear on why discussion in schools' matter</a:t>
            </a:r>
          </a:p>
          <a:p>
            <a:pPr marL="342900" indent="-342900" algn="l">
              <a:spcAft>
                <a:spcPts val="400"/>
              </a:spcAft>
              <a:buFont typeface="Arial" panose="020B0604020202020204" pitchFamily="34" charset="0"/>
              <a:buChar char="•"/>
            </a:pPr>
            <a:endParaRPr lang="en-US" sz="2000"/>
          </a:p>
          <a:p>
            <a:pPr marL="342900" indent="-342900" algn="l">
              <a:spcAft>
                <a:spcPts val="400"/>
              </a:spcAft>
              <a:buFont typeface="Arial" panose="020B0604020202020204" pitchFamily="34" charset="0"/>
              <a:buChar char="•"/>
            </a:pPr>
            <a:r>
              <a:rPr lang="en-US" sz="2000"/>
              <a:t>Practice the difference between debate and discussion</a:t>
            </a:r>
          </a:p>
          <a:p>
            <a:pPr marL="342900" indent="-342900" algn="l">
              <a:spcAft>
                <a:spcPts val="400"/>
              </a:spcAft>
              <a:buFont typeface="Arial" panose="020B0604020202020204" pitchFamily="34" charset="0"/>
              <a:buChar char="•"/>
            </a:pPr>
            <a:endParaRPr lang="en-US" sz="2000"/>
          </a:p>
          <a:p>
            <a:pPr marL="342900" indent="-342900" algn="l">
              <a:spcAft>
                <a:spcPts val="400"/>
              </a:spcAft>
              <a:buFont typeface="Arial" panose="020B0604020202020204" pitchFamily="34" charset="0"/>
              <a:buChar char="•"/>
            </a:pPr>
            <a:r>
              <a:rPr lang="en-US" sz="2000">
                <a:latin typeface="Helvetica Neue"/>
              </a:rPr>
              <a:t>Be more confident in facilitating discussion and debate in classrooms</a:t>
            </a:r>
            <a:endParaRPr lang="en-US" sz="2000"/>
          </a:p>
          <a:p>
            <a:pPr algn="l">
              <a:spcAft>
                <a:spcPts val="400"/>
              </a:spcAft>
            </a:pPr>
            <a:endParaRPr lang="en-US" sz="2000"/>
          </a:p>
          <a:p>
            <a:pPr marL="342900" indent="-342900" algn="l">
              <a:spcAft>
                <a:spcPts val="400"/>
              </a:spcAft>
              <a:buFont typeface="Arial" panose="020B0604020202020204" pitchFamily="34" charset="0"/>
              <a:buChar char="•"/>
            </a:pPr>
            <a:r>
              <a:rPr lang="en-US" sz="2000"/>
              <a:t>Have the tools to differentiate discussion and debate for all learners</a:t>
            </a:r>
          </a:p>
          <a:p>
            <a:endParaRPr lang="en-US" sz="2000"/>
          </a:p>
          <a:p>
            <a:endParaRPr lang="en-US" sz="2000"/>
          </a:p>
        </p:txBody>
      </p:sp>
    </p:spTree>
    <p:extLst>
      <p:ext uri="{BB962C8B-B14F-4D97-AF65-F5344CB8AC3E}">
        <p14:creationId xmlns:p14="http://schemas.microsoft.com/office/powerpoint/2010/main" val="253076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9D60C9-605C-1AF9-93D6-2579823B1E32}"/>
              </a:ext>
            </a:extLst>
          </p:cNvPr>
          <p:cNvSpPr>
            <a:spLocks noGrp="1"/>
          </p:cNvSpPr>
          <p:nvPr>
            <p:ph sz="half" idx="1"/>
          </p:nvPr>
        </p:nvSpPr>
        <p:spPr>
          <a:xfrm>
            <a:off x="386161" y="1085959"/>
            <a:ext cx="5207000" cy="4351867"/>
          </a:xfrm>
        </p:spPr>
        <p:txBody>
          <a:bodyPr lIns="91440" tIns="45720" rIns="91440" bIns="45720" anchor="t">
            <a:normAutofit lnSpcReduction="10000"/>
          </a:bodyPr>
          <a:lstStyle/>
          <a:p>
            <a:pPr marL="0" indent="0">
              <a:buNone/>
            </a:pPr>
            <a:r>
              <a:rPr lang="en-GB" b="1"/>
              <a:t>Common contract commitments include:</a:t>
            </a:r>
          </a:p>
          <a:p>
            <a:pPr marL="0" indent="0">
              <a:buNone/>
            </a:pPr>
            <a:endParaRPr lang="en-GB" b="1">
              <a:latin typeface="Helvetica Neue"/>
            </a:endParaRPr>
          </a:p>
          <a:p>
            <a:pPr>
              <a:spcAft>
                <a:spcPts val="400"/>
              </a:spcAft>
            </a:pPr>
            <a:r>
              <a:rPr lang="en-GB"/>
              <a:t>Listening without interrupting</a:t>
            </a:r>
          </a:p>
          <a:p>
            <a:pPr marL="152400" indent="-152400">
              <a:spcAft>
                <a:spcPts val="400"/>
              </a:spcAft>
            </a:pPr>
            <a:endParaRPr lang="en-GB">
              <a:latin typeface="Helvetica Neue"/>
            </a:endParaRPr>
          </a:p>
          <a:p>
            <a:pPr>
              <a:spcAft>
                <a:spcPts val="400"/>
              </a:spcAft>
            </a:pPr>
            <a:r>
              <a:rPr lang="en-GB"/>
              <a:t>Disagreeing respectfully</a:t>
            </a:r>
          </a:p>
          <a:p>
            <a:pPr marL="152400" indent="-152400">
              <a:spcAft>
                <a:spcPts val="400"/>
              </a:spcAft>
            </a:pPr>
            <a:endParaRPr lang="en-GB">
              <a:latin typeface="Helvetica Neue"/>
            </a:endParaRPr>
          </a:p>
          <a:p>
            <a:pPr>
              <a:spcAft>
                <a:spcPts val="400"/>
              </a:spcAft>
            </a:pPr>
            <a:r>
              <a:rPr lang="en-GB"/>
              <a:t>Taking part even when unsure</a:t>
            </a:r>
          </a:p>
          <a:p>
            <a:pPr marL="152400" indent="-152400">
              <a:spcAft>
                <a:spcPts val="400"/>
              </a:spcAft>
            </a:pPr>
            <a:endParaRPr lang="en-GB">
              <a:latin typeface="Helvetica Neue"/>
            </a:endParaRPr>
          </a:p>
          <a:p>
            <a:pPr>
              <a:spcAft>
                <a:spcPts val="400"/>
              </a:spcAft>
            </a:pPr>
            <a:r>
              <a:rPr lang="en-GB"/>
              <a:t>Asking for clarification</a:t>
            </a:r>
          </a:p>
          <a:p>
            <a:pPr marL="152400" indent="-152400">
              <a:spcAft>
                <a:spcPts val="400"/>
              </a:spcAft>
            </a:pPr>
            <a:endParaRPr lang="en-GB">
              <a:latin typeface="Helvetica Neue"/>
            </a:endParaRPr>
          </a:p>
          <a:p>
            <a:pPr>
              <a:spcAft>
                <a:spcPts val="400"/>
              </a:spcAft>
            </a:pPr>
            <a:r>
              <a:rPr lang="en-GB"/>
              <a:t>Valuing contributions</a:t>
            </a:r>
          </a:p>
          <a:p>
            <a:pPr marL="0" indent="0">
              <a:buNone/>
            </a:pPr>
            <a:endParaRPr lang="en-US"/>
          </a:p>
        </p:txBody>
      </p:sp>
      <p:pic>
        <p:nvPicPr>
          <p:cNvPr id="5" name="Picture 4" descr="Pen placed on top of a signature line">
            <a:extLst>
              <a:ext uri="{FF2B5EF4-FFF2-40B4-BE49-F238E27FC236}">
                <a16:creationId xmlns:a16="http://schemas.microsoft.com/office/drawing/2014/main" id="{27781CC0-57CF-C4D4-E97E-739DF5E5062A}"/>
              </a:ext>
            </a:extLst>
          </p:cNvPr>
          <p:cNvPicPr>
            <a:picLocks noChangeAspect="1"/>
          </p:cNvPicPr>
          <p:nvPr/>
        </p:nvPicPr>
        <p:blipFill>
          <a:blip r:embed="rId2"/>
          <a:srcRect l="20133" r="7062" b="993"/>
          <a:stretch>
            <a:fillRect/>
          </a:stretch>
        </p:blipFill>
        <p:spPr>
          <a:xfrm>
            <a:off x="6247008" y="726820"/>
            <a:ext cx="5944992" cy="5396507"/>
          </a:xfrm>
          <a:prstGeom prst="rect">
            <a:avLst/>
          </a:prstGeom>
          <a:noFill/>
        </p:spPr>
      </p:pic>
      <p:sp>
        <p:nvSpPr>
          <p:cNvPr id="2" name="Title 1">
            <a:extLst>
              <a:ext uri="{FF2B5EF4-FFF2-40B4-BE49-F238E27FC236}">
                <a16:creationId xmlns:a16="http://schemas.microsoft.com/office/drawing/2014/main" id="{65B6D9AF-A0BE-EB79-B00E-9CFDEF53E506}"/>
              </a:ext>
            </a:extLst>
          </p:cNvPr>
          <p:cNvSpPr>
            <a:spLocks noGrp="1"/>
          </p:cNvSpPr>
          <p:nvPr>
            <p:ph type="title"/>
          </p:nvPr>
        </p:nvSpPr>
        <p:spPr>
          <a:xfrm>
            <a:off x="3624503" y="109390"/>
            <a:ext cx="10515600" cy="877265"/>
          </a:xfrm>
        </p:spPr>
        <p:txBody>
          <a:bodyPr lIns="91440" tIns="45720" rIns="91440" bIns="45720" anchor="t">
            <a:normAutofit/>
          </a:bodyPr>
          <a:lstStyle/>
          <a:p>
            <a:r>
              <a:rPr lang="en-US">
                <a:solidFill>
                  <a:schemeClr val="bg1"/>
                </a:solidFill>
                <a:latin typeface="Helvetica Neue"/>
              </a:rPr>
              <a:t>An example contract</a:t>
            </a:r>
          </a:p>
        </p:txBody>
      </p:sp>
    </p:spTree>
    <p:extLst>
      <p:ext uri="{BB962C8B-B14F-4D97-AF65-F5344CB8AC3E}">
        <p14:creationId xmlns:p14="http://schemas.microsoft.com/office/powerpoint/2010/main" val="242422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257ACE-448F-4791-2F89-F95E9BAC2707}"/>
              </a:ext>
            </a:extLst>
          </p:cNvPr>
          <p:cNvSpPr>
            <a:spLocks noGrp="1"/>
          </p:cNvSpPr>
          <p:nvPr>
            <p:ph idx="1"/>
          </p:nvPr>
        </p:nvSpPr>
        <p:spPr>
          <a:xfrm>
            <a:off x="839864" y="1459127"/>
            <a:ext cx="10515600" cy="4351867"/>
          </a:xfrm>
          <a:prstGeom prst="rect">
            <a:avLst/>
          </a:prstGeom>
        </p:spPr>
        <p:txBody>
          <a:bodyPr lIns="91440" tIns="45720" rIns="91440" bIns="45720" anchor="t">
            <a:normAutofit/>
          </a:bodyPr>
          <a:lstStyle/>
          <a:p>
            <a:pPr marL="0" indent="0">
              <a:buNone/>
            </a:pPr>
            <a:r>
              <a:rPr lang="en-GB">
                <a:latin typeface="Helvetica Neue"/>
              </a:rPr>
              <a:t>Discussion is not just speaking; it requires active listening. Listening skills often need teaching and practice.</a:t>
            </a:r>
            <a:endParaRPr lang="en-US">
              <a:latin typeface="Helvetica Neue"/>
            </a:endParaRPr>
          </a:p>
          <a:p>
            <a:pPr marL="0" indent="0">
              <a:buNone/>
            </a:pPr>
            <a:endParaRPr lang="en-US"/>
          </a:p>
        </p:txBody>
      </p:sp>
      <p:sp>
        <p:nvSpPr>
          <p:cNvPr id="2" name="Title 1">
            <a:extLst>
              <a:ext uri="{FF2B5EF4-FFF2-40B4-BE49-F238E27FC236}">
                <a16:creationId xmlns:a16="http://schemas.microsoft.com/office/drawing/2014/main" id="{873E76B6-8D47-E0C4-5841-5E8DA3377069}"/>
              </a:ext>
            </a:extLst>
          </p:cNvPr>
          <p:cNvSpPr>
            <a:spLocks noGrp="1"/>
          </p:cNvSpPr>
          <p:nvPr>
            <p:ph type="title"/>
          </p:nvPr>
        </p:nvSpPr>
        <p:spPr>
          <a:xfrm>
            <a:off x="2885594" y="101694"/>
            <a:ext cx="10515600" cy="877265"/>
          </a:xfrm>
          <a:prstGeom prst="rect">
            <a:avLst/>
          </a:prstGeom>
        </p:spPr>
        <p:txBody>
          <a:bodyPr lIns="91440" tIns="45720" rIns="91440" bIns="45720" anchor="t"/>
          <a:lstStyle/>
          <a:p>
            <a:r>
              <a:rPr lang="en-US">
                <a:solidFill>
                  <a:schemeClr val="bg1"/>
                </a:solidFill>
                <a:latin typeface="Helvetica Neue"/>
              </a:rPr>
              <a:t>Listening as part of thinking</a:t>
            </a:r>
          </a:p>
        </p:txBody>
      </p:sp>
      <p:sp>
        <p:nvSpPr>
          <p:cNvPr id="5" name="TextBox 4">
            <a:extLst>
              <a:ext uri="{FF2B5EF4-FFF2-40B4-BE49-F238E27FC236}">
                <a16:creationId xmlns:a16="http://schemas.microsoft.com/office/drawing/2014/main" id="{EBCAFC8C-9A66-C2A2-FC98-1591CE28BE30}"/>
              </a:ext>
            </a:extLst>
          </p:cNvPr>
          <p:cNvSpPr txBox="1"/>
          <p:nvPr/>
        </p:nvSpPr>
        <p:spPr>
          <a:xfrm>
            <a:off x="837268" y="3682794"/>
            <a:ext cx="10169697" cy="707886"/>
          </a:xfrm>
          <a:prstGeom prst="rect">
            <a:avLst/>
          </a:prstGeom>
          <a:noFill/>
        </p:spPr>
        <p:txBody>
          <a:bodyPr wrap="square" lIns="91440" tIns="45720" rIns="91440" bIns="45720" anchor="t">
            <a:spAutoFit/>
          </a:bodyPr>
          <a:lstStyle/>
          <a:p>
            <a:r>
              <a:rPr lang="en-GB" sz="2000" b="1">
                <a:latin typeface="Helvetica Neue"/>
                <a:cs typeface="Helvetica"/>
              </a:rPr>
              <a:t>In pairs: </a:t>
            </a:r>
            <a:r>
              <a:rPr lang="en-GB" sz="2000">
                <a:latin typeface="Helvetica Neue"/>
                <a:cs typeface="Helvetica"/>
              </a:rPr>
              <a:t>One person</a:t>
            </a:r>
            <a:r>
              <a:rPr lang="en-GB" sz="2000" b="1">
                <a:latin typeface="Helvetica Neue"/>
                <a:cs typeface="Helvetica"/>
              </a:rPr>
              <a:t> </a:t>
            </a:r>
            <a:r>
              <a:rPr lang="en-GB" sz="2000">
                <a:latin typeface="Helvetica Neue"/>
                <a:cs typeface="Helvetica"/>
              </a:rPr>
              <a:t>speaks for 1 minute on a neutral topic. The other person must paraphrase before responding. After, swap roles. </a:t>
            </a:r>
            <a:endParaRPr lang="en-GB">
              <a:latin typeface="Helvetica Neue"/>
            </a:endParaRPr>
          </a:p>
        </p:txBody>
      </p:sp>
      <p:sp>
        <p:nvSpPr>
          <p:cNvPr id="4" name="TextBox 3">
            <a:extLst>
              <a:ext uri="{FF2B5EF4-FFF2-40B4-BE49-F238E27FC236}">
                <a16:creationId xmlns:a16="http://schemas.microsoft.com/office/drawing/2014/main" id="{FDD9BF84-45F0-FEC2-8E50-EF897A449D7F}"/>
              </a:ext>
            </a:extLst>
          </p:cNvPr>
          <p:cNvSpPr txBox="1"/>
          <p:nvPr/>
        </p:nvSpPr>
        <p:spPr>
          <a:xfrm>
            <a:off x="838510" y="2722985"/>
            <a:ext cx="2498195" cy="707886"/>
          </a:xfrm>
          <a:prstGeom prst="rect">
            <a:avLst/>
          </a:prstGeom>
          <a:noFill/>
        </p:spPr>
        <p:txBody>
          <a:bodyPr wrap="square" lIns="91440" tIns="45720" rIns="91440" bIns="45720" anchor="t">
            <a:spAutoFit/>
          </a:bodyPr>
          <a:lstStyle/>
          <a:p>
            <a:pPr marL="0" indent="0">
              <a:buNone/>
            </a:pPr>
            <a:r>
              <a:rPr lang="en-GB" sz="4000" b="1">
                <a:latin typeface="Helvetica Neue"/>
                <a:ea typeface="Helvetica Neue" panose="02000503000000020004" pitchFamily="2" charset="0"/>
                <a:cs typeface="Helvetica Neue" panose="02000503000000020004" pitchFamily="2" charset="0"/>
              </a:rPr>
              <a:t>Activity</a:t>
            </a:r>
          </a:p>
        </p:txBody>
      </p:sp>
      <p:pic>
        <p:nvPicPr>
          <p:cNvPr id="6" name="Graphic 5" descr="Chat bubble with solid fill">
            <a:extLst>
              <a:ext uri="{FF2B5EF4-FFF2-40B4-BE49-F238E27FC236}">
                <a16:creationId xmlns:a16="http://schemas.microsoft.com/office/drawing/2014/main" id="{2105E838-02D4-56ED-9092-8FA6908958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61128" y="2776796"/>
            <a:ext cx="757000" cy="722676"/>
          </a:xfrm>
          <a:prstGeom prst="rect">
            <a:avLst/>
          </a:prstGeom>
        </p:spPr>
      </p:pic>
    </p:spTree>
    <p:extLst>
      <p:ext uri="{BB962C8B-B14F-4D97-AF65-F5344CB8AC3E}">
        <p14:creationId xmlns:p14="http://schemas.microsoft.com/office/powerpoint/2010/main" val="4223609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0C50F-A8B3-4829-D707-9A65AB04C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1401A-4EE5-C761-9A9D-0F19F497DF76}"/>
              </a:ext>
            </a:extLst>
          </p:cNvPr>
          <p:cNvSpPr>
            <a:spLocks noGrp="1"/>
          </p:cNvSpPr>
          <p:nvPr>
            <p:ph type="title"/>
          </p:nvPr>
        </p:nvSpPr>
        <p:spPr>
          <a:xfrm>
            <a:off x="3529227" y="103982"/>
            <a:ext cx="10515600" cy="877265"/>
          </a:xfrm>
          <a:prstGeom prst="rect">
            <a:avLst/>
          </a:prstGeom>
        </p:spPr>
        <p:txBody>
          <a:bodyPr lIns="91440" tIns="45720" rIns="91440" bIns="45720" anchor="t"/>
          <a:lstStyle/>
          <a:p>
            <a:r>
              <a:rPr lang="en-US">
                <a:solidFill>
                  <a:schemeClr val="bg1"/>
                </a:solidFill>
                <a:latin typeface="Helvetica Neue"/>
              </a:rPr>
              <a:t>The right not to speak </a:t>
            </a:r>
          </a:p>
        </p:txBody>
      </p:sp>
      <p:sp>
        <p:nvSpPr>
          <p:cNvPr id="7" name="Content Placeholder 2">
            <a:extLst>
              <a:ext uri="{FF2B5EF4-FFF2-40B4-BE49-F238E27FC236}">
                <a16:creationId xmlns:a16="http://schemas.microsoft.com/office/drawing/2014/main" id="{B63293CF-547B-AAF7-D9A6-02BF4AFCCB6F}"/>
              </a:ext>
            </a:extLst>
          </p:cNvPr>
          <p:cNvSpPr>
            <a:spLocks noGrp="1"/>
          </p:cNvSpPr>
          <p:nvPr>
            <p:ph idx="1"/>
          </p:nvPr>
        </p:nvSpPr>
        <p:spPr>
          <a:xfrm>
            <a:off x="4517009" y="1210059"/>
            <a:ext cx="3696159" cy="471270"/>
          </a:xfrm>
          <a:prstGeom prst="rect">
            <a:avLst/>
          </a:prstGeom>
        </p:spPr>
        <p:txBody>
          <a:bodyPr lIns="91440" tIns="45720" rIns="91440" bIns="45720" anchor="t">
            <a:noAutofit/>
          </a:bodyPr>
          <a:lstStyle/>
          <a:p>
            <a:pPr marL="0" indent="0">
              <a:buNone/>
            </a:pPr>
            <a:r>
              <a:rPr lang="en-GB" b="1">
                <a:latin typeface="Helvetica Neue"/>
              </a:rPr>
              <a:t>In sensitive discussions:</a:t>
            </a:r>
          </a:p>
          <a:p>
            <a:pPr marL="0" indent="0">
              <a:buNone/>
            </a:pPr>
            <a:endParaRPr lang="en-GB">
              <a:latin typeface="Helvetica Neue"/>
            </a:endParaRPr>
          </a:p>
        </p:txBody>
      </p:sp>
      <p:sp>
        <p:nvSpPr>
          <p:cNvPr id="4" name="Rectangle: Rounded Corners 3">
            <a:extLst>
              <a:ext uri="{FF2B5EF4-FFF2-40B4-BE49-F238E27FC236}">
                <a16:creationId xmlns:a16="http://schemas.microsoft.com/office/drawing/2014/main" id="{C0E18D7D-C06D-D606-E382-B32CDD85D991}"/>
              </a:ext>
            </a:extLst>
          </p:cNvPr>
          <p:cNvSpPr/>
          <p:nvPr/>
        </p:nvSpPr>
        <p:spPr>
          <a:xfrm>
            <a:off x="232194" y="1841195"/>
            <a:ext cx="2573919" cy="1067890"/>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Not all students will want to speak</a:t>
            </a:r>
          </a:p>
        </p:txBody>
      </p:sp>
      <p:sp>
        <p:nvSpPr>
          <p:cNvPr id="5" name="Rectangle: Rounded Corners 4">
            <a:extLst>
              <a:ext uri="{FF2B5EF4-FFF2-40B4-BE49-F238E27FC236}">
                <a16:creationId xmlns:a16="http://schemas.microsoft.com/office/drawing/2014/main" id="{3C5A70C0-992D-CEBE-E66F-867994A73307}"/>
              </a:ext>
            </a:extLst>
          </p:cNvPr>
          <p:cNvSpPr/>
          <p:nvPr/>
        </p:nvSpPr>
        <p:spPr>
          <a:xfrm>
            <a:off x="3227900" y="1841195"/>
            <a:ext cx="2573919" cy="1067890"/>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Anonymity can be helpful</a:t>
            </a:r>
          </a:p>
        </p:txBody>
      </p:sp>
      <p:sp>
        <p:nvSpPr>
          <p:cNvPr id="6" name="Rectangle: Rounded Corners 5">
            <a:extLst>
              <a:ext uri="{FF2B5EF4-FFF2-40B4-BE49-F238E27FC236}">
                <a16:creationId xmlns:a16="http://schemas.microsoft.com/office/drawing/2014/main" id="{F67C87F6-53BC-A7BC-488E-B9A446160CEA}"/>
              </a:ext>
            </a:extLst>
          </p:cNvPr>
          <p:cNvSpPr/>
          <p:nvPr/>
        </p:nvSpPr>
        <p:spPr>
          <a:xfrm>
            <a:off x="6208665" y="1841195"/>
            <a:ext cx="2573919" cy="1067890"/>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Written contributions may be safer</a:t>
            </a:r>
          </a:p>
        </p:txBody>
      </p:sp>
      <p:sp>
        <p:nvSpPr>
          <p:cNvPr id="8" name="Rectangle: Rounded Corners 7">
            <a:extLst>
              <a:ext uri="{FF2B5EF4-FFF2-40B4-BE49-F238E27FC236}">
                <a16:creationId xmlns:a16="http://schemas.microsoft.com/office/drawing/2014/main" id="{8D726E40-5122-7572-1987-B2AD8801C1F5}"/>
              </a:ext>
            </a:extLst>
          </p:cNvPr>
          <p:cNvSpPr/>
          <p:nvPr/>
        </p:nvSpPr>
        <p:spPr>
          <a:xfrm>
            <a:off x="9256665" y="1841195"/>
            <a:ext cx="2573919" cy="1067890"/>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Safeguarding may be triggered</a:t>
            </a:r>
          </a:p>
        </p:txBody>
      </p:sp>
      <p:sp>
        <p:nvSpPr>
          <p:cNvPr id="10" name="Content Placeholder 2">
            <a:extLst>
              <a:ext uri="{FF2B5EF4-FFF2-40B4-BE49-F238E27FC236}">
                <a16:creationId xmlns:a16="http://schemas.microsoft.com/office/drawing/2014/main" id="{1EC6EB4E-8C0B-69D9-07CC-D3EFBC3CFB2E}"/>
              </a:ext>
            </a:extLst>
          </p:cNvPr>
          <p:cNvSpPr txBox="1">
            <a:spLocks/>
          </p:cNvSpPr>
          <p:nvPr/>
        </p:nvSpPr>
        <p:spPr>
          <a:xfrm>
            <a:off x="4519997" y="3612413"/>
            <a:ext cx="3153234" cy="452220"/>
          </a:xfrm>
          <a:prstGeom prst="rect">
            <a:avLst/>
          </a:prstGeom>
        </p:spPr>
        <p:txBody>
          <a:bodyPr lIns="91440" tIns="45720" rIns="91440" bIns="45720" anchor="t">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2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762038"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06685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371669"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b="1">
                <a:latin typeface="Helvetica Neue"/>
              </a:rPr>
              <a:t>Students have the right:</a:t>
            </a:r>
          </a:p>
          <a:p>
            <a:pPr marL="0" indent="0">
              <a:buFont typeface="Arial" panose="020B0604020202020204" pitchFamily="34" charset="0"/>
              <a:buNone/>
            </a:pPr>
            <a:endParaRPr lang="en-GB">
              <a:latin typeface="Helvetica Neue"/>
            </a:endParaRPr>
          </a:p>
        </p:txBody>
      </p:sp>
      <p:sp>
        <p:nvSpPr>
          <p:cNvPr id="11" name="Rectangle: Rounded Corners 10">
            <a:extLst>
              <a:ext uri="{FF2B5EF4-FFF2-40B4-BE49-F238E27FC236}">
                <a16:creationId xmlns:a16="http://schemas.microsoft.com/office/drawing/2014/main" id="{D5E1FBC6-9793-3B5A-6A51-A28521FA6BD0}"/>
              </a:ext>
            </a:extLst>
          </p:cNvPr>
          <p:cNvSpPr/>
          <p:nvPr/>
        </p:nvSpPr>
        <p:spPr>
          <a:xfrm>
            <a:off x="1390135" y="4149607"/>
            <a:ext cx="2573919" cy="1067890"/>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To pass</a:t>
            </a:r>
          </a:p>
        </p:txBody>
      </p:sp>
      <p:sp>
        <p:nvSpPr>
          <p:cNvPr id="12" name="Rectangle: Rounded Corners 11">
            <a:extLst>
              <a:ext uri="{FF2B5EF4-FFF2-40B4-BE49-F238E27FC236}">
                <a16:creationId xmlns:a16="http://schemas.microsoft.com/office/drawing/2014/main" id="{994EE325-71B0-58E2-D42C-04AD2E64E8FF}"/>
              </a:ext>
            </a:extLst>
          </p:cNvPr>
          <p:cNvSpPr/>
          <p:nvPr/>
        </p:nvSpPr>
        <p:spPr>
          <a:xfrm>
            <a:off x="4639842" y="4149607"/>
            <a:ext cx="2573919" cy="1067890"/>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To observe</a:t>
            </a:r>
          </a:p>
        </p:txBody>
      </p:sp>
      <p:sp>
        <p:nvSpPr>
          <p:cNvPr id="13" name="Rectangle: Rounded Corners 12">
            <a:extLst>
              <a:ext uri="{FF2B5EF4-FFF2-40B4-BE49-F238E27FC236}">
                <a16:creationId xmlns:a16="http://schemas.microsoft.com/office/drawing/2014/main" id="{0493E9F2-F3C1-93D8-DA90-6320DF65D3DF}"/>
              </a:ext>
            </a:extLst>
          </p:cNvPr>
          <p:cNvSpPr/>
          <p:nvPr/>
        </p:nvSpPr>
        <p:spPr>
          <a:xfrm>
            <a:off x="7882076" y="4149606"/>
            <a:ext cx="2573919" cy="1067890"/>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To contribute later</a:t>
            </a:r>
          </a:p>
        </p:txBody>
      </p:sp>
    </p:spTree>
    <p:extLst>
      <p:ext uri="{BB962C8B-B14F-4D97-AF65-F5344CB8AC3E}">
        <p14:creationId xmlns:p14="http://schemas.microsoft.com/office/powerpoint/2010/main" val="337245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080697-542D-9BBB-1D8C-236B687F963C}"/>
              </a:ext>
            </a:extLst>
          </p:cNvPr>
          <p:cNvSpPr>
            <a:spLocks noGrp="1"/>
          </p:cNvSpPr>
          <p:nvPr>
            <p:ph type="body" sz="half" idx="2"/>
          </p:nvPr>
        </p:nvSpPr>
        <p:spPr>
          <a:xfrm>
            <a:off x="892805" y="1710285"/>
            <a:ext cx="3931709" cy="751564"/>
          </a:xfrm>
        </p:spPr>
        <p:txBody>
          <a:bodyPr lIns="91440" tIns="45720" rIns="91440" bIns="45720" anchor="t">
            <a:noAutofit/>
          </a:bodyPr>
          <a:lstStyle/>
          <a:p>
            <a:r>
              <a:rPr lang="en-US" b="1">
                <a:latin typeface="Helvetica Neue"/>
              </a:rPr>
              <a:t>In what ways can students participate in lessons? </a:t>
            </a:r>
          </a:p>
          <a:p>
            <a:pPr marL="0" indent="0">
              <a:buNone/>
            </a:pPr>
            <a:endParaRPr lang="en-US"/>
          </a:p>
          <a:p>
            <a:pPr marL="152400" indent="-152400">
              <a:spcAft>
                <a:spcPts val="400"/>
              </a:spcAft>
              <a:buFont typeface="Arial" panose="020B0604020202020204" pitchFamily="34" charset="0"/>
              <a:buChar char="•"/>
            </a:pPr>
            <a:endParaRPr lang="en-GB"/>
          </a:p>
          <a:p>
            <a:pPr marL="0" indent="0">
              <a:buNone/>
            </a:pPr>
            <a:endParaRPr lang="en-GB"/>
          </a:p>
          <a:p>
            <a:pPr marL="0" indent="0">
              <a:buNone/>
            </a:pPr>
            <a:endParaRPr lang="en-US"/>
          </a:p>
        </p:txBody>
      </p:sp>
      <p:sp>
        <p:nvSpPr>
          <p:cNvPr id="2" name="Title 1">
            <a:extLst>
              <a:ext uri="{FF2B5EF4-FFF2-40B4-BE49-F238E27FC236}">
                <a16:creationId xmlns:a16="http://schemas.microsoft.com/office/drawing/2014/main" id="{530B76FA-8B86-2A71-5C32-3D06BE260AE1}"/>
              </a:ext>
            </a:extLst>
          </p:cNvPr>
          <p:cNvSpPr>
            <a:spLocks noGrp="1"/>
          </p:cNvSpPr>
          <p:nvPr>
            <p:ph type="title"/>
          </p:nvPr>
        </p:nvSpPr>
        <p:spPr>
          <a:xfrm>
            <a:off x="4126470" y="131441"/>
            <a:ext cx="3931709" cy="1586118"/>
          </a:xfrm>
        </p:spPr>
        <p:txBody>
          <a:bodyPr lIns="91440" tIns="45720" rIns="91440" bIns="45720" anchor="t">
            <a:normAutofit/>
          </a:bodyPr>
          <a:lstStyle/>
          <a:p>
            <a:r>
              <a:rPr lang="en-US">
                <a:solidFill>
                  <a:schemeClr val="bg1"/>
                </a:solidFill>
                <a:latin typeface="Helvetica Neue"/>
              </a:rPr>
              <a:t>Differentiation</a:t>
            </a:r>
            <a:r>
              <a:rPr lang="en-US">
                <a:latin typeface="Helvetica Neue"/>
              </a:rPr>
              <a:t> </a:t>
            </a:r>
          </a:p>
        </p:txBody>
      </p:sp>
      <p:graphicFrame>
        <p:nvGraphicFramePr>
          <p:cNvPr id="6" name="Content Placeholder 3">
            <a:extLst>
              <a:ext uri="{FF2B5EF4-FFF2-40B4-BE49-F238E27FC236}">
                <a16:creationId xmlns:a16="http://schemas.microsoft.com/office/drawing/2014/main" id="{D975F8A2-6E45-5863-0BAC-67C1A96D27DE}"/>
              </a:ext>
            </a:extLst>
          </p:cNvPr>
          <p:cNvGraphicFramePr>
            <a:graphicFrameLocks noGrp="1"/>
          </p:cNvGraphicFramePr>
          <p:nvPr>
            <p:ph idx="1"/>
            <p:extLst>
              <p:ext uri="{D42A27DB-BD31-4B8C-83A1-F6EECF244321}">
                <p14:modId xmlns:p14="http://schemas.microsoft.com/office/powerpoint/2010/main" val="3878668984"/>
              </p:ext>
            </p:extLst>
          </p:nvPr>
        </p:nvGraphicFramePr>
        <p:xfrm>
          <a:off x="5383145" y="1712422"/>
          <a:ext cx="6172200" cy="4132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75717E9-3A75-A163-402A-BDD624589210}"/>
              </a:ext>
            </a:extLst>
          </p:cNvPr>
          <p:cNvSpPr txBox="1"/>
          <p:nvPr/>
        </p:nvSpPr>
        <p:spPr>
          <a:xfrm>
            <a:off x="5383145" y="1160211"/>
            <a:ext cx="6101542" cy="400110"/>
          </a:xfrm>
          <a:prstGeom prst="rect">
            <a:avLst/>
          </a:prstGeom>
          <a:noFill/>
        </p:spPr>
        <p:txBody>
          <a:bodyPr wrap="square">
            <a:spAutoFit/>
          </a:bodyPr>
          <a:lstStyle/>
          <a:p>
            <a:pPr lvl="0"/>
            <a:r>
              <a:rPr lang="en-GB" sz="2000" b="1">
                <a:latin typeface="Helvetica Neue" panose="02000503000000020004" pitchFamily="2" charset="0"/>
                <a:ea typeface="Helvetica Neue" panose="02000503000000020004" pitchFamily="2" charset="0"/>
                <a:cs typeface="Helvetica Neue" panose="02000503000000020004" pitchFamily="2" charset="0"/>
              </a:rPr>
              <a:t>Practical solutions might look like: </a:t>
            </a:r>
            <a:endParaRPr lang="en-US" sz="2000" b="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3" name="Content Placeholder 2">
            <a:extLst>
              <a:ext uri="{FF2B5EF4-FFF2-40B4-BE49-F238E27FC236}">
                <a16:creationId xmlns:a16="http://schemas.microsoft.com/office/drawing/2014/main" id="{78C6155F-20CA-BE04-E862-1184A7413574}"/>
              </a:ext>
            </a:extLst>
          </p:cNvPr>
          <p:cNvSpPr txBox="1">
            <a:spLocks/>
          </p:cNvSpPr>
          <p:nvPr/>
        </p:nvSpPr>
        <p:spPr>
          <a:xfrm>
            <a:off x="892806" y="2407327"/>
            <a:ext cx="3931709" cy="3635440"/>
          </a:xfrm>
          <a:prstGeom prst="rect">
            <a:avLst/>
          </a:prstGeom>
        </p:spPr>
        <p:txBody>
          <a:bodyPr lIns="91440" tIns="45720" rIns="91440" bIns="45720" anchor="t">
            <a:noAutofit/>
          </a:bodyPr>
          <a:lstStyle>
            <a:lvl1pPr marL="0" indent="0" algn="l" defTabSz="609630" rtl="0" eaLnBrk="1" latinLnBrk="0" hangingPunct="1">
              <a:lnSpc>
                <a:spcPct val="90000"/>
              </a:lnSpc>
              <a:spcBef>
                <a:spcPts val="667"/>
              </a:spcBef>
              <a:buFont typeface="Arial" panose="020B0604020202020204" pitchFamily="34" charset="0"/>
              <a:buNone/>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04815" indent="0" algn="l" defTabSz="609630" rtl="0" eaLnBrk="1" latinLnBrk="0" hangingPunct="1">
              <a:lnSpc>
                <a:spcPct val="90000"/>
              </a:lnSpc>
              <a:spcBef>
                <a:spcPts val="333"/>
              </a:spcBef>
              <a:buFont typeface="Arial" panose="020B0604020202020204" pitchFamily="34" charset="0"/>
              <a:buNone/>
              <a:defRPr sz="933"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609630" indent="0" algn="l" defTabSz="609630" rtl="0" eaLnBrk="1" latinLnBrk="0" hangingPunct="1">
              <a:lnSpc>
                <a:spcPct val="90000"/>
              </a:lnSpc>
              <a:spcBef>
                <a:spcPts val="333"/>
              </a:spcBef>
              <a:buFont typeface="Arial" panose="020B0604020202020204" pitchFamily="34" charset="0"/>
              <a:buNone/>
              <a:defRPr sz="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914446" indent="0" algn="l" defTabSz="609630" rtl="0" eaLnBrk="1" latinLnBrk="0" hangingPunct="1">
              <a:lnSpc>
                <a:spcPct val="90000"/>
              </a:lnSpc>
              <a:spcBef>
                <a:spcPts val="333"/>
              </a:spcBef>
              <a:buFont typeface="Arial" panose="020B0604020202020204" pitchFamily="34" charset="0"/>
              <a:buNone/>
              <a:defRPr sz="667"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219261" indent="0" algn="l" defTabSz="609630" rtl="0" eaLnBrk="1" latinLnBrk="0" hangingPunct="1">
              <a:lnSpc>
                <a:spcPct val="90000"/>
              </a:lnSpc>
              <a:spcBef>
                <a:spcPts val="333"/>
              </a:spcBef>
              <a:buFont typeface="Arial" panose="020B0604020202020204" pitchFamily="34" charset="0"/>
              <a:buNone/>
              <a:defRPr sz="667"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524076" indent="0" algn="l" defTabSz="609630" rtl="0" eaLnBrk="1" latinLnBrk="0" hangingPunct="1">
              <a:lnSpc>
                <a:spcPct val="90000"/>
              </a:lnSpc>
              <a:spcBef>
                <a:spcPts val="333"/>
              </a:spcBef>
              <a:buFont typeface="Arial" panose="020B0604020202020204" pitchFamily="34" charset="0"/>
              <a:buNone/>
              <a:defRPr sz="667" kern="1200">
                <a:solidFill>
                  <a:schemeClr val="tx1"/>
                </a:solidFill>
                <a:latin typeface="+mn-lt"/>
                <a:ea typeface="+mn-ea"/>
                <a:cs typeface="+mn-cs"/>
              </a:defRPr>
            </a:lvl6pPr>
            <a:lvl7pPr marL="1828891" indent="0" algn="l" defTabSz="609630" rtl="0" eaLnBrk="1" latinLnBrk="0" hangingPunct="1">
              <a:lnSpc>
                <a:spcPct val="90000"/>
              </a:lnSpc>
              <a:spcBef>
                <a:spcPts val="333"/>
              </a:spcBef>
              <a:buFont typeface="Arial" panose="020B0604020202020204" pitchFamily="34" charset="0"/>
              <a:buNone/>
              <a:defRPr sz="667" kern="1200">
                <a:solidFill>
                  <a:schemeClr val="tx1"/>
                </a:solidFill>
                <a:latin typeface="+mn-lt"/>
                <a:ea typeface="+mn-ea"/>
                <a:cs typeface="+mn-cs"/>
              </a:defRPr>
            </a:lvl7pPr>
            <a:lvl8pPr marL="2133707" indent="0" algn="l" defTabSz="609630" rtl="0" eaLnBrk="1" latinLnBrk="0" hangingPunct="1">
              <a:lnSpc>
                <a:spcPct val="90000"/>
              </a:lnSpc>
              <a:spcBef>
                <a:spcPts val="333"/>
              </a:spcBef>
              <a:buFont typeface="Arial" panose="020B0604020202020204" pitchFamily="34" charset="0"/>
              <a:buNone/>
              <a:defRPr sz="667" kern="1200">
                <a:solidFill>
                  <a:schemeClr val="tx1"/>
                </a:solidFill>
                <a:latin typeface="+mn-lt"/>
                <a:ea typeface="+mn-ea"/>
                <a:cs typeface="+mn-cs"/>
              </a:defRPr>
            </a:lvl8pPr>
            <a:lvl9pPr marL="2438522" indent="0" algn="l" defTabSz="609630" rtl="0" eaLnBrk="1" latinLnBrk="0" hangingPunct="1">
              <a:lnSpc>
                <a:spcPct val="90000"/>
              </a:lnSpc>
              <a:spcBef>
                <a:spcPts val="333"/>
              </a:spcBef>
              <a:buFont typeface="Arial" panose="020B0604020202020204" pitchFamily="34" charset="0"/>
              <a:buNone/>
              <a:defRPr sz="667" kern="1200">
                <a:solidFill>
                  <a:schemeClr val="tx1"/>
                </a:solidFill>
                <a:latin typeface="+mn-lt"/>
                <a:ea typeface="+mn-ea"/>
                <a:cs typeface="+mn-cs"/>
              </a:defRPr>
            </a:lvl9pPr>
          </a:lstStyle>
          <a:p>
            <a:endParaRPr lang="en-US" b="1"/>
          </a:p>
          <a:p>
            <a:pPr marL="152400" indent="-152400">
              <a:spcAft>
                <a:spcPts val="400"/>
              </a:spcAft>
              <a:buFont typeface="Arial" panose="020B0604020202020204" pitchFamily="34" charset="0"/>
              <a:buChar char="•"/>
            </a:pPr>
            <a:r>
              <a:rPr lang="en-GB"/>
              <a:t>Written or anonymous contributions</a:t>
            </a:r>
          </a:p>
          <a:p>
            <a:pPr marL="152400" indent="-152400">
              <a:spcAft>
                <a:spcPts val="400"/>
              </a:spcAft>
              <a:buFont typeface="Arial" panose="020B0604020202020204" pitchFamily="34" charset="0"/>
              <a:buChar char="•"/>
            </a:pPr>
            <a:r>
              <a:rPr lang="en-GB"/>
              <a:t>Small-group or paired talk</a:t>
            </a:r>
          </a:p>
          <a:p>
            <a:pPr marL="152400" indent="-152400">
              <a:spcAft>
                <a:spcPts val="400"/>
              </a:spcAft>
              <a:buFont typeface="Arial" panose="020B0604020202020204" pitchFamily="34" charset="0"/>
              <a:buChar char="•"/>
            </a:pPr>
            <a:r>
              <a:rPr lang="en-GB"/>
              <a:t>Sentence starters and prompts</a:t>
            </a:r>
          </a:p>
          <a:p>
            <a:pPr marL="152400" indent="-152400">
              <a:spcAft>
                <a:spcPts val="400"/>
              </a:spcAft>
              <a:buFont typeface="Arial" panose="020B0604020202020204" pitchFamily="34" charset="0"/>
              <a:buChar char="•"/>
            </a:pPr>
            <a:r>
              <a:rPr lang="en-GB"/>
              <a:t>Time to prepare before speaking</a:t>
            </a:r>
          </a:p>
          <a:p>
            <a:endParaRPr lang="en-GB"/>
          </a:p>
          <a:p>
            <a:endParaRPr lang="en-US"/>
          </a:p>
        </p:txBody>
      </p:sp>
      <p:sp>
        <p:nvSpPr>
          <p:cNvPr id="30" name="Rectangle 29">
            <a:extLst>
              <a:ext uri="{FF2B5EF4-FFF2-40B4-BE49-F238E27FC236}">
                <a16:creationId xmlns:a16="http://schemas.microsoft.com/office/drawing/2014/main" id="{1C268078-3C21-28F9-9485-5DEE11E1AAF6}"/>
              </a:ext>
            </a:extLst>
          </p:cNvPr>
          <p:cNvSpPr/>
          <p:nvPr/>
        </p:nvSpPr>
        <p:spPr>
          <a:xfrm>
            <a:off x="247136" y="5890055"/>
            <a:ext cx="1112107" cy="830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5858CF07-B114-3D4B-B5D3-F6C962A598C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44688" y="5878556"/>
            <a:ext cx="1116999" cy="826187"/>
          </a:xfrm>
          <a:prstGeom prst="rect">
            <a:avLst/>
          </a:prstGeom>
        </p:spPr>
      </p:pic>
    </p:spTree>
    <p:extLst>
      <p:ext uri="{BB962C8B-B14F-4D97-AF65-F5344CB8AC3E}">
        <p14:creationId xmlns:p14="http://schemas.microsoft.com/office/powerpoint/2010/main" val="4317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AsOne/>
      </p:bldGraphic>
      <p:bldP spid="7" grpId="0"/>
      <p:bldP spid="2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095EB5-321A-90C0-9C24-2A1D80301D1A}"/>
              </a:ext>
            </a:extLst>
          </p:cNvPr>
          <p:cNvSpPr>
            <a:spLocks noGrp="1"/>
          </p:cNvSpPr>
          <p:nvPr>
            <p:ph idx="1"/>
          </p:nvPr>
        </p:nvSpPr>
        <p:spPr>
          <a:xfrm>
            <a:off x="1009650" y="1714156"/>
            <a:ext cx="10172700" cy="2875922"/>
          </a:xfrm>
          <a:prstGeom prst="rect">
            <a:avLst/>
          </a:prstGeom>
        </p:spPr>
        <p:txBody>
          <a:bodyPr lIns="91440" tIns="45720" rIns="91440" bIns="45720" anchor="t">
            <a:normAutofit/>
          </a:bodyPr>
          <a:lstStyle/>
          <a:p>
            <a:pPr marL="0" indent="0">
              <a:buNone/>
            </a:pPr>
            <a:r>
              <a:rPr lang="en-GB">
                <a:latin typeface="Helvetica Neue"/>
              </a:rPr>
              <a:t>Think of a recent discussion you led or consider a discussion in this session. In pairs, discuss for 5 minutes:</a:t>
            </a:r>
          </a:p>
          <a:p>
            <a:pPr marL="0" indent="0">
              <a:buNone/>
            </a:pPr>
            <a:endParaRPr lang="en-GB"/>
          </a:p>
          <a:p>
            <a:pPr>
              <a:spcAft>
                <a:spcPts val="400"/>
              </a:spcAft>
            </a:pPr>
            <a:r>
              <a:rPr lang="en-GB"/>
              <a:t>Who spoke most?</a:t>
            </a:r>
          </a:p>
          <a:p>
            <a:pPr>
              <a:spcAft>
                <a:spcPts val="400"/>
              </a:spcAft>
            </a:pPr>
            <a:r>
              <a:rPr lang="en-GB"/>
              <a:t>Who spoke least?</a:t>
            </a:r>
          </a:p>
          <a:p>
            <a:pPr>
              <a:spcAft>
                <a:spcPts val="400"/>
              </a:spcAft>
            </a:pPr>
            <a:r>
              <a:rPr lang="en-GB"/>
              <a:t>How else might students have engaged?</a:t>
            </a:r>
          </a:p>
          <a:p>
            <a:pPr marL="152400" indent="-152400">
              <a:spcAft>
                <a:spcPts val="400"/>
              </a:spcAft>
            </a:pPr>
            <a:r>
              <a:rPr lang="en-GB">
                <a:latin typeface="Helvetica Neue"/>
              </a:rPr>
              <a:t>Identify one change you could make next time</a:t>
            </a:r>
          </a:p>
          <a:p>
            <a:endParaRPr lang="en-US"/>
          </a:p>
        </p:txBody>
      </p:sp>
      <p:sp>
        <p:nvSpPr>
          <p:cNvPr id="2" name="Title 1">
            <a:extLst>
              <a:ext uri="{FF2B5EF4-FFF2-40B4-BE49-F238E27FC236}">
                <a16:creationId xmlns:a16="http://schemas.microsoft.com/office/drawing/2014/main" id="{570809F6-2149-AD66-EEFF-7F57D8EA9183}"/>
              </a:ext>
            </a:extLst>
          </p:cNvPr>
          <p:cNvSpPr>
            <a:spLocks noGrp="1"/>
          </p:cNvSpPr>
          <p:nvPr>
            <p:ph type="title"/>
          </p:nvPr>
        </p:nvSpPr>
        <p:spPr>
          <a:xfrm>
            <a:off x="4861011" y="179495"/>
            <a:ext cx="10515600" cy="877265"/>
          </a:xfrm>
          <a:prstGeom prst="rect">
            <a:avLst/>
          </a:prstGeom>
        </p:spPr>
        <p:txBody>
          <a:bodyPr lIns="91440" tIns="45720" rIns="91440" bIns="45720" anchor="t"/>
          <a:lstStyle/>
          <a:p>
            <a:r>
              <a:rPr lang="en-US">
                <a:solidFill>
                  <a:schemeClr val="bg1"/>
                </a:solidFill>
                <a:latin typeface="Helvetica Neue"/>
              </a:rPr>
              <a:t>Reflection </a:t>
            </a:r>
          </a:p>
        </p:txBody>
      </p:sp>
    </p:spTree>
    <p:extLst>
      <p:ext uri="{BB962C8B-B14F-4D97-AF65-F5344CB8AC3E}">
        <p14:creationId xmlns:p14="http://schemas.microsoft.com/office/powerpoint/2010/main" val="281311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1583657-7BE2-0A6C-4A8C-2C7250B410BF}"/>
              </a:ext>
            </a:extLst>
          </p:cNvPr>
          <p:cNvSpPr>
            <a:spLocks noGrp="1"/>
          </p:cNvSpPr>
          <p:nvPr>
            <p:ph sz="half" idx="2"/>
          </p:nvPr>
        </p:nvSpPr>
        <p:spPr>
          <a:xfrm>
            <a:off x="886254" y="1646200"/>
            <a:ext cx="5207000" cy="2175933"/>
          </a:xfrm>
          <a:prstGeom prst="rect">
            <a:avLst/>
          </a:prstGeom>
        </p:spPr>
        <p:txBody>
          <a:bodyPr lIns="91440" tIns="45720" rIns="91440" bIns="45720" anchor="t"/>
          <a:lstStyle/>
          <a:p>
            <a:pPr marL="0" indent="0">
              <a:buNone/>
            </a:pPr>
            <a:r>
              <a:rPr lang="en-GB" b="1"/>
              <a:t>Consider adapting debate by:</a:t>
            </a:r>
          </a:p>
          <a:p>
            <a:pPr marL="0" indent="0">
              <a:buNone/>
            </a:pPr>
            <a:endParaRPr lang="en-GB" b="1">
              <a:latin typeface="Helvetica Neue"/>
            </a:endParaRPr>
          </a:p>
          <a:p>
            <a:r>
              <a:rPr lang="en-GB"/>
              <a:t>Removing time pressure</a:t>
            </a:r>
          </a:p>
          <a:p>
            <a:pPr marL="152400" indent="-152400"/>
            <a:endParaRPr lang="en-GB">
              <a:latin typeface="Helvetica Neue"/>
            </a:endParaRPr>
          </a:p>
          <a:p>
            <a:r>
              <a:rPr lang="en-GB"/>
              <a:t>Reducing group size</a:t>
            </a:r>
          </a:p>
          <a:p>
            <a:pPr marL="152400" indent="-152400"/>
            <a:endParaRPr lang="en-GB">
              <a:latin typeface="Helvetica Neue"/>
            </a:endParaRPr>
          </a:p>
          <a:p>
            <a:r>
              <a:rPr lang="en-GB"/>
              <a:t>Allowing written contributions</a:t>
            </a:r>
          </a:p>
          <a:p>
            <a:pPr marL="152400" indent="-152400"/>
            <a:endParaRPr lang="en-GB">
              <a:latin typeface="Helvetica Neue"/>
            </a:endParaRPr>
          </a:p>
          <a:p>
            <a:r>
              <a:rPr lang="en-GB"/>
              <a:t>Using role-based participation</a:t>
            </a:r>
          </a:p>
          <a:p>
            <a:pPr marL="152400" indent="-152400"/>
            <a:endParaRPr lang="en-GB">
              <a:latin typeface="Helvetica Neue"/>
            </a:endParaRPr>
          </a:p>
          <a:p>
            <a:r>
              <a:rPr lang="en-GB"/>
              <a:t>Avoiding confrontational formats</a:t>
            </a:r>
          </a:p>
        </p:txBody>
      </p:sp>
      <p:sp>
        <p:nvSpPr>
          <p:cNvPr id="2" name="Title 1">
            <a:extLst>
              <a:ext uri="{FF2B5EF4-FFF2-40B4-BE49-F238E27FC236}">
                <a16:creationId xmlns:a16="http://schemas.microsoft.com/office/drawing/2014/main" id="{F6A58A44-1A64-D7B5-88A9-81F345B63B03}"/>
              </a:ext>
            </a:extLst>
          </p:cNvPr>
          <p:cNvSpPr>
            <a:spLocks noGrp="1"/>
          </p:cNvSpPr>
          <p:nvPr>
            <p:ph type="title"/>
          </p:nvPr>
        </p:nvSpPr>
        <p:spPr>
          <a:xfrm>
            <a:off x="3433119" y="131441"/>
            <a:ext cx="5781976" cy="877265"/>
          </a:xfrm>
        </p:spPr>
        <p:txBody>
          <a:bodyPr lIns="91440" tIns="45720" rIns="91440" bIns="45720" anchor="t"/>
          <a:lstStyle/>
          <a:p>
            <a:r>
              <a:rPr lang="en-US">
                <a:solidFill>
                  <a:schemeClr val="bg1"/>
                </a:solidFill>
                <a:latin typeface="Helvetica Neue"/>
              </a:rPr>
              <a:t>Differentiation: SEND</a:t>
            </a:r>
          </a:p>
        </p:txBody>
      </p:sp>
      <p:graphicFrame>
        <p:nvGraphicFramePr>
          <p:cNvPr id="7" name="Content Placeholder 3">
            <a:extLst>
              <a:ext uri="{FF2B5EF4-FFF2-40B4-BE49-F238E27FC236}">
                <a16:creationId xmlns:a16="http://schemas.microsoft.com/office/drawing/2014/main" id="{70E5EE06-2D45-9579-0260-05F4DC023D86}"/>
              </a:ext>
            </a:extLst>
          </p:cNvPr>
          <p:cNvGraphicFramePr>
            <a:graphicFrameLocks/>
          </p:cNvGraphicFramePr>
          <p:nvPr>
            <p:extLst>
              <p:ext uri="{D42A27DB-BD31-4B8C-83A1-F6EECF244321}">
                <p14:modId xmlns:p14="http://schemas.microsoft.com/office/powerpoint/2010/main" val="1840907889"/>
              </p:ext>
            </p:extLst>
          </p:nvPr>
        </p:nvGraphicFramePr>
        <p:xfrm>
          <a:off x="5453149" y="1645216"/>
          <a:ext cx="6172200" cy="4132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2BEA1536-3AF9-8537-51D5-21237434DBF5}"/>
              </a:ext>
            </a:extLst>
          </p:cNvPr>
          <p:cNvSpPr txBox="1"/>
          <p:nvPr/>
        </p:nvSpPr>
        <p:spPr>
          <a:xfrm>
            <a:off x="5453149" y="1093005"/>
            <a:ext cx="6101542" cy="400110"/>
          </a:xfrm>
          <a:prstGeom prst="rect">
            <a:avLst/>
          </a:prstGeom>
          <a:noFill/>
        </p:spPr>
        <p:txBody>
          <a:bodyPr wrap="square">
            <a:spAutoFit/>
          </a:bodyPr>
          <a:lstStyle/>
          <a:p>
            <a:pPr lvl="0"/>
            <a:r>
              <a:rPr lang="en-GB" sz="2000" b="1">
                <a:latin typeface="Helvetica Neue" panose="02000503000000020004" pitchFamily="2" charset="0"/>
                <a:ea typeface="Helvetica Neue" panose="02000503000000020004" pitchFamily="2" charset="0"/>
                <a:cs typeface="Helvetica Neue" panose="02000503000000020004" pitchFamily="2" charset="0"/>
              </a:rPr>
              <a:t>Helpful strategies include:</a:t>
            </a:r>
            <a:endParaRPr lang="en-US" sz="2000" b="1">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175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7"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EAF4EC-12BC-B00F-CD7C-9DDDA105B39D}"/>
              </a:ext>
            </a:extLst>
          </p:cNvPr>
          <p:cNvSpPr>
            <a:spLocks noGrp="1"/>
          </p:cNvSpPr>
          <p:nvPr>
            <p:ph idx="1"/>
          </p:nvPr>
        </p:nvSpPr>
        <p:spPr>
          <a:xfrm>
            <a:off x="649105" y="1471810"/>
            <a:ext cx="5445557" cy="3916430"/>
          </a:xfrm>
          <a:prstGeom prst="rect">
            <a:avLst/>
          </a:prstGeom>
        </p:spPr>
        <p:txBody>
          <a:bodyPr lIns="91440" tIns="45720" rIns="91440" bIns="45720" anchor="t">
            <a:normAutofit lnSpcReduction="10000"/>
          </a:bodyPr>
          <a:lstStyle/>
          <a:p>
            <a:pPr marL="0" indent="0">
              <a:buNone/>
            </a:pPr>
            <a:r>
              <a:rPr lang="en-GB">
                <a:latin typeface="Helvetica Neue"/>
              </a:rPr>
              <a:t>Choose a topic you teach. In small groups, plan:</a:t>
            </a:r>
            <a:endParaRPr lang="en-GB"/>
          </a:p>
          <a:p>
            <a:pPr marL="0" indent="0">
              <a:buNone/>
            </a:pPr>
            <a:endParaRPr lang="en-GB" b="1">
              <a:latin typeface="Helvetica Neue"/>
            </a:endParaRPr>
          </a:p>
          <a:p>
            <a:pPr marL="152400" indent="-152400">
              <a:spcAft>
                <a:spcPts val="400"/>
              </a:spcAft>
            </a:pPr>
            <a:r>
              <a:rPr lang="en-GB">
                <a:latin typeface="Helvetica Neue"/>
              </a:rPr>
              <a:t>One way students could contribute without speaking</a:t>
            </a:r>
          </a:p>
          <a:p>
            <a:pPr marL="152400" indent="-152400">
              <a:spcAft>
                <a:spcPts val="400"/>
              </a:spcAft>
            </a:pPr>
            <a:endParaRPr lang="en-GB"/>
          </a:p>
          <a:p>
            <a:pPr>
              <a:spcAft>
                <a:spcPts val="400"/>
              </a:spcAft>
            </a:pPr>
            <a:r>
              <a:rPr lang="en-GB"/>
              <a:t>One way you would support a SEND learner</a:t>
            </a:r>
          </a:p>
          <a:p>
            <a:pPr marL="152400" indent="-152400">
              <a:spcAft>
                <a:spcPts val="400"/>
              </a:spcAft>
            </a:pPr>
            <a:endParaRPr lang="en-GB">
              <a:latin typeface="Helvetica Neue"/>
            </a:endParaRPr>
          </a:p>
          <a:p>
            <a:pPr>
              <a:spcAft>
                <a:spcPts val="400"/>
              </a:spcAft>
            </a:pPr>
            <a:r>
              <a:rPr lang="en-GB"/>
              <a:t>One thing you would avoid</a:t>
            </a:r>
          </a:p>
          <a:p>
            <a:pPr marL="152400" indent="-152400">
              <a:spcAft>
                <a:spcPts val="400"/>
              </a:spcAft>
            </a:pPr>
            <a:endParaRPr lang="en-GB">
              <a:latin typeface="Helvetica Neue"/>
            </a:endParaRPr>
          </a:p>
          <a:p>
            <a:pPr>
              <a:spcAft>
                <a:spcPts val="400"/>
              </a:spcAft>
            </a:pPr>
            <a:r>
              <a:rPr lang="en-GB"/>
              <a:t>Be ready to share one idea</a:t>
            </a:r>
          </a:p>
          <a:p>
            <a:endParaRPr lang="en-GB"/>
          </a:p>
          <a:p>
            <a:endParaRPr lang="en-GB"/>
          </a:p>
          <a:p>
            <a:pPr marL="0" indent="0">
              <a:buNone/>
            </a:pPr>
            <a:endParaRPr lang="en-US"/>
          </a:p>
        </p:txBody>
      </p:sp>
      <p:sp>
        <p:nvSpPr>
          <p:cNvPr id="2" name="Title 1">
            <a:extLst>
              <a:ext uri="{FF2B5EF4-FFF2-40B4-BE49-F238E27FC236}">
                <a16:creationId xmlns:a16="http://schemas.microsoft.com/office/drawing/2014/main" id="{BFE439D4-74D5-E591-C7D6-67ECB0AE52FE}"/>
              </a:ext>
            </a:extLst>
          </p:cNvPr>
          <p:cNvSpPr>
            <a:spLocks noGrp="1"/>
          </p:cNvSpPr>
          <p:nvPr>
            <p:ph type="title"/>
          </p:nvPr>
        </p:nvSpPr>
        <p:spPr>
          <a:xfrm>
            <a:off x="9717" y="109390"/>
            <a:ext cx="12178895" cy="877265"/>
          </a:xfrm>
          <a:prstGeom prst="rect">
            <a:avLst/>
          </a:prstGeom>
        </p:spPr>
        <p:txBody>
          <a:bodyPr lIns="91440" tIns="45720" rIns="91440" bIns="45720" anchor="t"/>
          <a:lstStyle/>
          <a:p>
            <a:pPr algn="ctr"/>
            <a:r>
              <a:rPr lang="en-US">
                <a:solidFill>
                  <a:schemeClr val="bg1"/>
                </a:solidFill>
                <a:latin typeface="Helvetica Neue"/>
              </a:rPr>
              <a:t>Designing inclusive discussion</a:t>
            </a:r>
            <a:endParaRPr lang="en-US">
              <a:solidFill>
                <a:schemeClr val="bg1"/>
              </a:solidFill>
            </a:endParaRPr>
          </a:p>
        </p:txBody>
      </p:sp>
      <p:pic>
        <p:nvPicPr>
          <p:cNvPr id="13" name="Picture 12" descr="Adults writing and consulting textbooks">
            <a:extLst>
              <a:ext uri="{FF2B5EF4-FFF2-40B4-BE49-F238E27FC236}">
                <a16:creationId xmlns:a16="http://schemas.microsoft.com/office/drawing/2014/main" id="{0ACCEEC7-E374-7603-9E68-072C3E2304AE}"/>
              </a:ext>
            </a:extLst>
          </p:cNvPr>
          <p:cNvPicPr>
            <a:picLocks noChangeAspect="1"/>
          </p:cNvPicPr>
          <p:nvPr/>
        </p:nvPicPr>
        <p:blipFill>
          <a:blip r:embed="rId3"/>
          <a:srcRect l="4374" t="927" r="26710" b="896"/>
          <a:stretch>
            <a:fillRect/>
          </a:stretch>
        </p:blipFill>
        <p:spPr>
          <a:xfrm flipH="1">
            <a:off x="6517178" y="738788"/>
            <a:ext cx="5674822" cy="5389510"/>
          </a:xfrm>
          <a:prstGeom prst="rect">
            <a:avLst/>
          </a:prstGeom>
        </p:spPr>
      </p:pic>
    </p:spTree>
    <p:extLst>
      <p:ext uri="{BB962C8B-B14F-4D97-AF65-F5344CB8AC3E}">
        <p14:creationId xmlns:p14="http://schemas.microsoft.com/office/powerpoint/2010/main" val="1443933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BB6F-F863-7A2E-5C2E-938053754CF2}"/>
              </a:ext>
            </a:extLst>
          </p:cNvPr>
          <p:cNvSpPr>
            <a:spLocks noGrp="1"/>
          </p:cNvSpPr>
          <p:nvPr>
            <p:ph type="title"/>
          </p:nvPr>
        </p:nvSpPr>
        <p:spPr>
          <a:xfrm>
            <a:off x="4970849" y="131441"/>
            <a:ext cx="10515600" cy="877265"/>
          </a:xfrm>
        </p:spPr>
        <p:txBody>
          <a:bodyPr lIns="91440" tIns="45720" rIns="91440" bIns="45720" anchor="t">
            <a:normAutofit/>
          </a:bodyPr>
          <a:lstStyle/>
          <a:p>
            <a:r>
              <a:rPr lang="en-US">
                <a:solidFill>
                  <a:schemeClr val="bg1"/>
                </a:solidFill>
                <a:latin typeface="Helvetica Neue"/>
              </a:rPr>
              <a:t>Summary</a:t>
            </a:r>
          </a:p>
        </p:txBody>
      </p:sp>
      <p:graphicFrame>
        <p:nvGraphicFramePr>
          <p:cNvPr id="5" name="Content Placeholder 2">
            <a:extLst>
              <a:ext uri="{FF2B5EF4-FFF2-40B4-BE49-F238E27FC236}">
                <a16:creationId xmlns:a16="http://schemas.microsoft.com/office/drawing/2014/main" id="{3F11CA49-F449-6D7D-8A3A-7318EF0693D7}"/>
              </a:ext>
            </a:extLst>
          </p:cNvPr>
          <p:cNvGraphicFramePr>
            <a:graphicFrameLocks noGrp="1"/>
          </p:cNvGraphicFramePr>
          <p:nvPr>
            <p:ph idx="1"/>
            <p:extLst>
              <p:ext uri="{D42A27DB-BD31-4B8C-83A1-F6EECF244321}">
                <p14:modId xmlns:p14="http://schemas.microsoft.com/office/powerpoint/2010/main" val="3130066395"/>
              </p:ext>
            </p:extLst>
          </p:nvPr>
        </p:nvGraphicFramePr>
        <p:xfrm>
          <a:off x="735227" y="1228383"/>
          <a:ext cx="10716491" cy="3743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71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8A18B-3037-64D7-43B0-5A4BA41FDACC}"/>
              </a:ext>
            </a:extLst>
          </p:cNvPr>
          <p:cNvSpPr>
            <a:spLocks noGrp="1"/>
          </p:cNvSpPr>
          <p:nvPr>
            <p:ph idx="1"/>
          </p:nvPr>
        </p:nvSpPr>
        <p:spPr>
          <a:xfrm>
            <a:off x="274331" y="1414757"/>
            <a:ext cx="5257800" cy="2470895"/>
          </a:xfrm>
          <a:prstGeom prst="rect">
            <a:avLst/>
          </a:prstGeom>
        </p:spPr>
        <p:txBody>
          <a:bodyPr lIns="91440" tIns="45720" rIns="91440" bIns="45720" anchor="t">
            <a:normAutofit/>
          </a:bodyPr>
          <a:lstStyle/>
          <a:p>
            <a:pPr marL="342900" indent="-342900">
              <a:spcAft>
                <a:spcPts val="400"/>
              </a:spcAft>
              <a:buFont typeface="Calibri" panose="020B0604020202020204" pitchFamily="34" charset="0"/>
              <a:buChar char="-"/>
            </a:pPr>
            <a:r>
              <a:rPr lang="en-US">
                <a:latin typeface="Helvetica Neue"/>
              </a:rPr>
              <a:t>Understanding the difference between debate and discussion</a:t>
            </a:r>
            <a:endParaRPr lang="en-US"/>
          </a:p>
          <a:p>
            <a:pPr marL="0" indent="0">
              <a:spcAft>
                <a:spcPts val="400"/>
              </a:spcAft>
              <a:buNone/>
            </a:pPr>
            <a:endParaRPr lang="en-US"/>
          </a:p>
          <a:p>
            <a:pPr marL="342900" indent="-342900">
              <a:spcAft>
                <a:spcPts val="400"/>
              </a:spcAft>
              <a:buFont typeface="Calibri" panose="020B0604020202020204" pitchFamily="34" charset="0"/>
              <a:buChar char="-"/>
            </a:pPr>
            <a:r>
              <a:rPr lang="en-US">
                <a:latin typeface="Helvetica Neue"/>
              </a:rPr>
              <a:t>Debate and discussion practice</a:t>
            </a:r>
          </a:p>
          <a:p>
            <a:pPr marL="0" indent="0">
              <a:spcAft>
                <a:spcPts val="400"/>
              </a:spcAft>
              <a:buNone/>
            </a:pPr>
            <a:endParaRPr lang="en-US"/>
          </a:p>
          <a:p>
            <a:pPr marL="342900" indent="-342900">
              <a:spcAft>
                <a:spcPts val="400"/>
              </a:spcAft>
              <a:buFont typeface="Calibri" panose="020B0604020202020204" pitchFamily="34" charset="0"/>
              <a:buChar char="-"/>
            </a:pPr>
            <a:r>
              <a:rPr lang="en-US">
                <a:latin typeface="Helvetica Neue"/>
              </a:rPr>
              <a:t>Differentiation options</a:t>
            </a:r>
          </a:p>
          <a:p>
            <a:pPr marL="0" indent="0">
              <a:buNone/>
            </a:pPr>
            <a:endParaRPr lang="en-US"/>
          </a:p>
        </p:txBody>
      </p:sp>
      <p:sp>
        <p:nvSpPr>
          <p:cNvPr id="8" name="Title 1">
            <a:extLst>
              <a:ext uri="{FF2B5EF4-FFF2-40B4-BE49-F238E27FC236}">
                <a16:creationId xmlns:a16="http://schemas.microsoft.com/office/drawing/2014/main" id="{5B7C6960-6DBB-7D1F-5821-474AC6D79E5B}"/>
              </a:ext>
            </a:extLst>
          </p:cNvPr>
          <p:cNvSpPr>
            <a:spLocks noGrp="1"/>
          </p:cNvSpPr>
          <p:nvPr>
            <p:ph type="title"/>
          </p:nvPr>
        </p:nvSpPr>
        <p:spPr>
          <a:xfrm>
            <a:off x="4133335" y="110846"/>
            <a:ext cx="10515600" cy="877265"/>
          </a:xfrm>
          <a:prstGeom prst="rect">
            <a:avLst/>
          </a:prstGeom>
        </p:spPr>
        <p:txBody>
          <a:bodyPr lIns="91440" tIns="45720" rIns="91440" bIns="45720" anchor="t"/>
          <a:lstStyle/>
          <a:p>
            <a:r>
              <a:rPr lang="en-US">
                <a:solidFill>
                  <a:schemeClr val="bg1"/>
                </a:solidFill>
                <a:latin typeface="Helvetica Neue"/>
              </a:rPr>
              <a:t>Session structure</a:t>
            </a:r>
          </a:p>
        </p:txBody>
      </p:sp>
      <p:pic>
        <p:nvPicPr>
          <p:cNvPr id="10" name="Picture 9" descr="Children in classroom">
            <a:extLst>
              <a:ext uri="{FF2B5EF4-FFF2-40B4-BE49-F238E27FC236}">
                <a16:creationId xmlns:a16="http://schemas.microsoft.com/office/drawing/2014/main" id="{A668A3B8-F3AC-2044-5F53-BC7F6B006AE4}"/>
              </a:ext>
            </a:extLst>
          </p:cNvPr>
          <p:cNvPicPr>
            <a:picLocks noChangeAspect="1"/>
          </p:cNvPicPr>
          <p:nvPr/>
        </p:nvPicPr>
        <p:blipFill>
          <a:blip r:embed="rId2"/>
          <a:srcRect r="24801"/>
          <a:stretch>
            <a:fillRect/>
          </a:stretch>
        </p:blipFill>
        <p:spPr>
          <a:xfrm>
            <a:off x="6108527" y="728039"/>
            <a:ext cx="6096000" cy="5404285"/>
          </a:xfrm>
          <a:prstGeom prst="rect">
            <a:avLst/>
          </a:prstGeom>
        </p:spPr>
      </p:pic>
    </p:spTree>
    <p:extLst>
      <p:ext uri="{BB962C8B-B14F-4D97-AF65-F5344CB8AC3E}">
        <p14:creationId xmlns:p14="http://schemas.microsoft.com/office/powerpoint/2010/main" val="19791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812671-88F2-F8A1-0981-70C46E26D5E0}"/>
              </a:ext>
            </a:extLst>
          </p:cNvPr>
          <p:cNvSpPr>
            <a:spLocks noGrp="1"/>
          </p:cNvSpPr>
          <p:nvPr>
            <p:ph idx="1"/>
          </p:nvPr>
        </p:nvSpPr>
        <p:spPr>
          <a:xfrm>
            <a:off x="3595477" y="1178751"/>
            <a:ext cx="10515600" cy="4351867"/>
          </a:xfrm>
          <a:prstGeom prst="rect">
            <a:avLst/>
          </a:prstGeom>
        </p:spPr>
        <p:txBody>
          <a:bodyPr/>
          <a:lstStyle/>
          <a:p>
            <a:pPr marL="0" indent="0">
              <a:buNone/>
            </a:pPr>
            <a:r>
              <a:rPr lang="en-GB" b="1"/>
              <a:t>Classroom discussion matters because:</a:t>
            </a:r>
          </a:p>
        </p:txBody>
      </p:sp>
      <p:sp>
        <p:nvSpPr>
          <p:cNvPr id="2" name="Title 1">
            <a:extLst>
              <a:ext uri="{FF2B5EF4-FFF2-40B4-BE49-F238E27FC236}">
                <a16:creationId xmlns:a16="http://schemas.microsoft.com/office/drawing/2014/main" id="{CC4D51D4-44A3-1B3C-6C15-36AD10747AD7}"/>
              </a:ext>
            </a:extLst>
          </p:cNvPr>
          <p:cNvSpPr>
            <a:spLocks noGrp="1"/>
          </p:cNvSpPr>
          <p:nvPr>
            <p:ph type="title"/>
          </p:nvPr>
        </p:nvSpPr>
        <p:spPr>
          <a:xfrm>
            <a:off x="3300663" y="114170"/>
            <a:ext cx="10515600" cy="877265"/>
          </a:xfrm>
          <a:prstGeom prst="rect">
            <a:avLst/>
          </a:prstGeom>
          <a:noFill/>
        </p:spPr>
        <p:txBody>
          <a:bodyPr lIns="91440" tIns="45720" rIns="91440" bIns="45720" anchor="t"/>
          <a:lstStyle/>
          <a:p>
            <a:r>
              <a:rPr lang="en-US">
                <a:solidFill>
                  <a:schemeClr val="bg1"/>
                </a:solidFill>
                <a:latin typeface="Helvetica Neue"/>
              </a:rPr>
              <a:t>Why discussion matters</a:t>
            </a:r>
          </a:p>
        </p:txBody>
      </p:sp>
      <p:sp>
        <p:nvSpPr>
          <p:cNvPr id="7" name="TextBox 6">
            <a:extLst>
              <a:ext uri="{FF2B5EF4-FFF2-40B4-BE49-F238E27FC236}">
                <a16:creationId xmlns:a16="http://schemas.microsoft.com/office/drawing/2014/main" id="{7D6C3721-D8B6-DAC4-260F-DB94CCBE324C}"/>
              </a:ext>
            </a:extLst>
          </p:cNvPr>
          <p:cNvSpPr txBox="1"/>
          <p:nvPr/>
        </p:nvSpPr>
        <p:spPr>
          <a:xfrm>
            <a:off x="1706093" y="2154622"/>
            <a:ext cx="3774743" cy="648063"/>
          </a:xfrm>
          <a:prstGeom prst="rect">
            <a:avLst/>
          </a:prstGeom>
          <a:noFill/>
        </p:spPr>
        <p:txBody>
          <a:bodyPr wrap="square" rtlCol="0">
            <a:spAutoFit/>
          </a:bodyPr>
          <a:lstStyle/>
          <a:p>
            <a:pPr defTabSz="609630">
              <a:lnSpc>
                <a:spcPct val="90000"/>
              </a:lnSpc>
              <a:spcBef>
                <a:spcPts val="667"/>
              </a:spcBef>
              <a:spcAft>
                <a:spcPts val="400"/>
              </a:spcAft>
            </a:pPr>
            <a:r>
              <a:rPr lang="en-GB" sz="2000">
                <a:latin typeface="Helvetica Neue" panose="02000503000000020004" pitchFamily="2" charset="0"/>
                <a:ea typeface="Helvetica Neue" panose="02000503000000020004" pitchFamily="2" charset="0"/>
                <a:cs typeface="Helvetica Neue" panose="02000503000000020004" pitchFamily="2" charset="0"/>
              </a:rPr>
              <a:t>Many young people rarely speak opinions aloud</a:t>
            </a:r>
          </a:p>
        </p:txBody>
      </p:sp>
      <p:sp>
        <p:nvSpPr>
          <p:cNvPr id="8" name="TextBox 7">
            <a:extLst>
              <a:ext uri="{FF2B5EF4-FFF2-40B4-BE49-F238E27FC236}">
                <a16:creationId xmlns:a16="http://schemas.microsoft.com/office/drawing/2014/main" id="{946A5A70-A382-7796-CDFE-02BDE90C848A}"/>
              </a:ext>
            </a:extLst>
          </p:cNvPr>
          <p:cNvSpPr txBox="1"/>
          <p:nvPr/>
        </p:nvSpPr>
        <p:spPr>
          <a:xfrm>
            <a:off x="7240705" y="2161012"/>
            <a:ext cx="3774743" cy="648063"/>
          </a:xfrm>
          <a:prstGeom prst="rect">
            <a:avLst/>
          </a:prstGeom>
          <a:noFill/>
        </p:spPr>
        <p:txBody>
          <a:bodyPr wrap="square" rtlCol="0">
            <a:spAutoFit/>
          </a:bodyPr>
          <a:lstStyle/>
          <a:p>
            <a:pPr defTabSz="609630">
              <a:lnSpc>
                <a:spcPct val="90000"/>
              </a:lnSpc>
              <a:spcBef>
                <a:spcPts val="667"/>
              </a:spcBef>
              <a:spcAft>
                <a:spcPts val="400"/>
              </a:spcAft>
            </a:pPr>
            <a:r>
              <a:rPr lang="en-GB" sz="2000">
                <a:latin typeface="Helvetica Neue" panose="02000503000000020004" pitchFamily="2" charset="0"/>
                <a:ea typeface="Helvetica Neue" panose="02000503000000020004" pitchFamily="2" charset="0"/>
                <a:cs typeface="Helvetica Neue" panose="02000503000000020004" pitchFamily="2" charset="0"/>
              </a:rPr>
              <a:t>Online interaction rewards speed, not reflection</a:t>
            </a:r>
          </a:p>
        </p:txBody>
      </p:sp>
      <p:sp>
        <p:nvSpPr>
          <p:cNvPr id="9" name="TextBox 8">
            <a:extLst>
              <a:ext uri="{FF2B5EF4-FFF2-40B4-BE49-F238E27FC236}">
                <a16:creationId xmlns:a16="http://schemas.microsoft.com/office/drawing/2014/main" id="{DD071017-432D-C429-03A7-689DBD36E1C5}"/>
              </a:ext>
            </a:extLst>
          </p:cNvPr>
          <p:cNvSpPr txBox="1"/>
          <p:nvPr/>
        </p:nvSpPr>
        <p:spPr>
          <a:xfrm>
            <a:off x="1706092" y="3916893"/>
            <a:ext cx="3774743" cy="1202060"/>
          </a:xfrm>
          <a:prstGeom prst="rect">
            <a:avLst/>
          </a:prstGeom>
          <a:noFill/>
        </p:spPr>
        <p:txBody>
          <a:bodyPr wrap="square" rtlCol="0">
            <a:spAutoFit/>
          </a:bodyPr>
          <a:lstStyle/>
          <a:p>
            <a:pPr defTabSz="609630">
              <a:lnSpc>
                <a:spcPct val="90000"/>
              </a:lnSpc>
              <a:spcBef>
                <a:spcPts val="667"/>
              </a:spcBef>
              <a:spcAft>
                <a:spcPts val="400"/>
              </a:spcAft>
            </a:pPr>
            <a:r>
              <a:rPr lang="en-GB" sz="2000">
                <a:latin typeface="Helvetica Neue" panose="02000503000000020004" pitchFamily="2" charset="0"/>
                <a:ea typeface="Helvetica Neue" panose="02000503000000020004" pitchFamily="2" charset="0"/>
                <a:cs typeface="Helvetica Neue" panose="02000503000000020004" pitchFamily="2" charset="0"/>
              </a:rPr>
              <a:t>Online ‘likes’ replace weighing up ideas – the internet encourages black and white thinking</a:t>
            </a:r>
          </a:p>
        </p:txBody>
      </p:sp>
      <p:sp>
        <p:nvSpPr>
          <p:cNvPr id="10" name="TextBox 9">
            <a:extLst>
              <a:ext uri="{FF2B5EF4-FFF2-40B4-BE49-F238E27FC236}">
                <a16:creationId xmlns:a16="http://schemas.microsoft.com/office/drawing/2014/main" id="{A3F373EC-5FAE-95B4-2AE5-431287F09E5B}"/>
              </a:ext>
            </a:extLst>
          </p:cNvPr>
          <p:cNvSpPr txBox="1"/>
          <p:nvPr/>
        </p:nvSpPr>
        <p:spPr>
          <a:xfrm>
            <a:off x="7240705" y="4056258"/>
            <a:ext cx="3774743" cy="925061"/>
          </a:xfrm>
          <a:prstGeom prst="rect">
            <a:avLst/>
          </a:prstGeom>
          <a:noFill/>
        </p:spPr>
        <p:txBody>
          <a:bodyPr wrap="square" rtlCol="0">
            <a:spAutoFit/>
          </a:bodyPr>
          <a:lstStyle/>
          <a:p>
            <a:pPr defTabSz="609630">
              <a:lnSpc>
                <a:spcPct val="90000"/>
              </a:lnSpc>
              <a:spcBef>
                <a:spcPts val="667"/>
              </a:spcBef>
              <a:spcAft>
                <a:spcPts val="400"/>
              </a:spcAft>
            </a:pPr>
            <a:r>
              <a:rPr lang="en-GB" sz="2000">
                <a:latin typeface="Helvetica Neue" panose="02000503000000020004" pitchFamily="2" charset="0"/>
                <a:ea typeface="Helvetica Neue" panose="02000503000000020004" pitchFamily="2" charset="0"/>
                <a:cs typeface="Helvetica Neue" panose="02000503000000020004" pitchFamily="2" charset="0"/>
              </a:rPr>
              <a:t>Classrooms may be the only space for real dialogue for many students</a:t>
            </a:r>
          </a:p>
        </p:txBody>
      </p:sp>
      <p:sp>
        <p:nvSpPr>
          <p:cNvPr id="11" name="TextBox 10">
            <a:extLst>
              <a:ext uri="{FF2B5EF4-FFF2-40B4-BE49-F238E27FC236}">
                <a16:creationId xmlns:a16="http://schemas.microsoft.com/office/drawing/2014/main" id="{72EEC758-3C32-8AEF-C379-46BE8D763AE0}"/>
              </a:ext>
            </a:extLst>
          </p:cNvPr>
          <p:cNvSpPr txBox="1"/>
          <p:nvPr/>
        </p:nvSpPr>
        <p:spPr>
          <a:xfrm>
            <a:off x="1047376" y="2017446"/>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12" name="TextBox 11">
            <a:extLst>
              <a:ext uri="{FF2B5EF4-FFF2-40B4-BE49-F238E27FC236}">
                <a16:creationId xmlns:a16="http://schemas.microsoft.com/office/drawing/2014/main" id="{E0EDF8B9-DF0D-4F70-43A0-F528A3BA3ECA}"/>
              </a:ext>
            </a:extLst>
          </p:cNvPr>
          <p:cNvSpPr txBox="1"/>
          <p:nvPr/>
        </p:nvSpPr>
        <p:spPr>
          <a:xfrm>
            <a:off x="6498318" y="2023380"/>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2</a:t>
            </a:r>
          </a:p>
        </p:txBody>
      </p:sp>
      <p:sp>
        <p:nvSpPr>
          <p:cNvPr id="13" name="TextBox 12">
            <a:extLst>
              <a:ext uri="{FF2B5EF4-FFF2-40B4-BE49-F238E27FC236}">
                <a16:creationId xmlns:a16="http://schemas.microsoft.com/office/drawing/2014/main" id="{C0210F6A-1E23-F32A-94A8-6BEA7D823DC9}"/>
              </a:ext>
            </a:extLst>
          </p:cNvPr>
          <p:cNvSpPr txBox="1"/>
          <p:nvPr/>
        </p:nvSpPr>
        <p:spPr>
          <a:xfrm>
            <a:off x="1047376" y="3914317"/>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3</a:t>
            </a:r>
          </a:p>
        </p:txBody>
      </p:sp>
      <p:sp>
        <p:nvSpPr>
          <p:cNvPr id="14" name="TextBox 13">
            <a:extLst>
              <a:ext uri="{FF2B5EF4-FFF2-40B4-BE49-F238E27FC236}">
                <a16:creationId xmlns:a16="http://schemas.microsoft.com/office/drawing/2014/main" id="{395F7B64-04AD-C6E4-6A93-7F1EE25CA4C2}"/>
              </a:ext>
            </a:extLst>
          </p:cNvPr>
          <p:cNvSpPr txBox="1"/>
          <p:nvPr/>
        </p:nvSpPr>
        <p:spPr>
          <a:xfrm>
            <a:off x="6499813" y="3911998"/>
            <a:ext cx="742664" cy="923330"/>
          </a:xfrm>
          <a:prstGeom prst="rect">
            <a:avLst/>
          </a:prstGeom>
          <a:noFill/>
        </p:spPr>
        <p:txBody>
          <a:bodyPr wrap="square" rtlCol="0">
            <a:spAutoFit/>
          </a:bodyPr>
          <a:lstStyle/>
          <a:p>
            <a:r>
              <a:rPr lang="en-US" sz="5400" b="1">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4</a:t>
            </a:r>
          </a:p>
        </p:txBody>
      </p:sp>
    </p:spTree>
    <p:extLst>
      <p:ext uri="{BB962C8B-B14F-4D97-AF65-F5344CB8AC3E}">
        <p14:creationId xmlns:p14="http://schemas.microsoft.com/office/powerpoint/2010/main" val="2057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F1E77-2703-F607-6A6D-49BDD21F3EF4}"/>
              </a:ext>
            </a:extLst>
          </p:cNvPr>
          <p:cNvSpPr>
            <a:spLocks noGrp="1"/>
          </p:cNvSpPr>
          <p:nvPr>
            <p:ph idx="1"/>
          </p:nvPr>
        </p:nvSpPr>
        <p:spPr>
          <a:xfrm>
            <a:off x="1615844" y="1164905"/>
            <a:ext cx="9166257" cy="400111"/>
          </a:xfrm>
          <a:prstGeom prst="rect">
            <a:avLst/>
          </a:prstGeom>
        </p:spPr>
        <p:txBody>
          <a:bodyPr lIns="91440" tIns="45720" rIns="91440" bIns="45720" anchor="t">
            <a:noAutofit/>
          </a:bodyPr>
          <a:lstStyle/>
          <a:p>
            <a:pPr marL="0" indent="0">
              <a:buNone/>
            </a:pPr>
            <a:r>
              <a:rPr lang="en-GB" b="1">
                <a:latin typeface="Helvetica Neue"/>
              </a:rPr>
              <a:t>Discussion and debate are not the same. </a:t>
            </a:r>
            <a:r>
              <a:rPr lang="en-GB">
                <a:latin typeface="Helvetica Neue"/>
              </a:rPr>
              <a:t>Both</a:t>
            </a:r>
            <a:r>
              <a:rPr lang="en-GB">
                <a:latin typeface="Aptos"/>
              </a:rPr>
              <a:t> </a:t>
            </a:r>
            <a:r>
              <a:rPr lang="en-GB">
                <a:latin typeface="Helvetica Neue"/>
              </a:rPr>
              <a:t>need structure - especially with controversial issues.</a:t>
            </a:r>
            <a:endParaRPr lang="en-GB" b="1"/>
          </a:p>
        </p:txBody>
      </p:sp>
      <p:sp>
        <p:nvSpPr>
          <p:cNvPr id="2" name="Title 1">
            <a:extLst>
              <a:ext uri="{FF2B5EF4-FFF2-40B4-BE49-F238E27FC236}">
                <a16:creationId xmlns:a16="http://schemas.microsoft.com/office/drawing/2014/main" id="{1E9E90BB-106F-1BE1-B343-912AD3C04366}"/>
              </a:ext>
            </a:extLst>
          </p:cNvPr>
          <p:cNvSpPr>
            <a:spLocks noGrp="1"/>
          </p:cNvSpPr>
          <p:nvPr>
            <p:ph type="title"/>
          </p:nvPr>
        </p:nvSpPr>
        <p:spPr>
          <a:xfrm>
            <a:off x="3632200" y="131441"/>
            <a:ext cx="10515600" cy="877265"/>
          </a:xfrm>
          <a:prstGeom prst="rect">
            <a:avLst/>
          </a:prstGeom>
        </p:spPr>
        <p:txBody>
          <a:bodyPr lIns="91440" tIns="45720" rIns="91440" bIns="45720" anchor="t"/>
          <a:lstStyle/>
          <a:p>
            <a:r>
              <a:rPr lang="en-US">
                <a:solidFill>
                  <a:schemeClr val="bg1"/>
                </a:solidFill>
                <a:latin typeface="Helvetica Neue"/>
              </a:rPr>
              <a:t>Discussion vs. Debate</a:t>
            </a:r>
          </a:p>
        </p:txBody>
      </p:sp>
      <p:sp>
        <p:nvSpPr>
          <p:cNvPr id="7" name="TextBox 6">
            <a:extLst>
              <a:ext uri="{FF2B5EF4-FFF2-40B4-BE49-F238E27FC236}">
                <a16:creationId xmlns:a16="http://schemas.microsoft.com/office/drawing/2014/main" id="{BB6F7A9F-768E-2FAD-9E73-84B9F2AC0F6D}"/>
              </a:ext>
            </a:extLst>
          </p:cNvPr>
          <p:cNvSpPr txBox="1"/>
          <p:nvPr/>
        </p:nvSpPr>
        <p:spPr>
          <a:xfrm>
            <a:off x="2352632" y="3236214"/>
            <a:ext cx="2957185" cy="707886"/>
          </a:xfrm>
          <a:prstGeom prst="rect">
            <a:avLst/>
          </a:prstGeom>
          <a:noFill/>
        </p:spPr>
        <p:txBody>
          <a:bodyPr wrap="square" lIns="91440" tIns="45720" rIns="91440" bIns="45720" rtlCol="0" anchor="t">
            <a:spAutoFit/>
          </a:bodyPr>
          <a:lstStyle/>
          <a:p>
            <a:pPr algn="ctr">
              <a:spcAft>
                <a:spcPts val="400"/>
              </a:spcAft>
            </a:pPr>
            <a:r>
              <a:rPr lang="en-GB" sz="2000">
                <a:latin typeface="Helvetica Neue"/>
                <a:ea typeface="Helvetica Neue" panose="02000503000000020004" pitchFamily="2" charset="0"/>
                <a:cs typeface="Helvetica Neue" panose="02000503000000020004" pitchFamily="2" charset="0"/>
              </a:rPr>
              <a:t>Exploring ideas and experiences</a:t>
            </a:r>
          </a:p>
        </p:txBody>
      </p:sp>
      <p:sp>
        <p:nvSpPr>
          <p:cNvPr id="8" name="TextBox 7">
            <a:extLst>
              <a:ext uri="{FF2B5EF4-FFF2-40B4-BE49-F238E27FC236}">
                <a16:creationId xmlns:a16="http://schemas.microsoft.com/office/drawing/2014/main" id="{EA4BB445-12E0-3ABD-09B7-FA17ECB83DC8}"/>
              </a:ext>
            </a:extLst>
          </p:cNvPr>
          <p:cNvSpPr txBox="1"/>
          <p:nvPr/>
        </p:nvSpPr>
        <p:spPr>
          <a:xfrm>
            <a:off x="2818854" y="2556659"/>
            <a:ext cx="2409175" cy="584775"/>
          </a:xfrm>
          <a:prstGeom prst="rect">
            <a:avLst/>
          </a:prstGeom>
          <a:noFill/>
        </p:spPr>
        <p:txBody>
          <a:bodyPr wrap="square" lIns="91440" tIns="45720" rIns="91440" bIns="45720" rtlCol="0" anchor="t">
            <a:spAutoFit/>
          </a:bodyPr>
          <a:lstStyle/>
          <a:p>
            <a:r>
              <a:rPr lang="en-GB" sz="3200" b="1">
                <a:latin typeface="Helvetica Neue"/>
                <a:ea typeface="Helvetica Neue" panose="02000503000000020004" pitchFamily="2" charset="0"/>
                <a:cs typeface="Helvetica Neue" panose="02000503000000020004" pitchFamily="2" charset="0"/>
              </a:rPr>
              <a:t>Discussion</a:t>
            </a:r>
            <a:endParaRPr lang="en-US" sz="3200" b="1">
              <a:latin typeface="Helvetica Neue"/>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2B2B6EB1-D045-33C6-AD30-6F13019C1178}"/>
              </a:ext>
            </a:extLst>
          </p:cNvPr>
          <p:cNvSpPr txBox="1"/>
          <p:nvPr/>
        </p:nvSpPr>
        <p:spPr>
          <a:xfrm>
            <a:off x="7496452" y="3325457"/>
            <a:ext cx="3085578" cy="707886"/>
          </a:xfrm>
          <a:prstGeom prst="rect">
            <a:avLst/>
          </a:prstGeom>
          <a:noFill/>
        </p:spPr>
        <p:txBody>
          <a:bodyPr wrap="square" lIns="91440" tIns="45720" rIns="91440" bIns="45720" rtlCol="0" anchor="t">
            <a:spAutoFit/>
          </a:bodyPr>
          <a:lstStyle/>
          <a:p>
            <a:pPr algn="ctr">
              <a:spcAft>
                <a:spcPts val="400"/>
              </a:spcAft>
            </a:pPr>
            <a:r>
              <a:rPr lang="en-GB" sz="2000">
                <a:latin typeface="Helvetica Neue"/>
              </a:rPr>
              <a:t>Presenting and testing arguments</a:t>
            </a:r>
            <a:endParaRPr lang="en-US" sz="2000"/>
          </a:p>
        </p:txBody>
      </p:sp>
      <p:sp>
        <p:nvSpPr>
          <p:cNvPr id="10" name="TextBox 9">
            <a:extLst>
              <a:ext uri="{FF2B5EF4-FFF2-40B4-BE49-F238E27FC236}">
                <a16:creationId xmlns:a16="http://schemas.microsoft.com/office/drawing/2014/main" id="{C4E243EA-56D5-AF6B-C2CB-B1B1DD9965CF}"/>
              </a:ext>
            </a:extLst>
          </p:cNvPr>
          <p:cNvSpPr txBox="1"/>
          <p:nvPr/>
        </p:nvSpPr>
        <p:spPr>
          <a:xfrm>
            <a:off x="8297483" y="2556659"/>
            <a:ext cx="1638299" cy="584775"/>
          </a:xfrm>
          <a:prstGeom prst="rect">
            <a:avLst/>
          </a:prstGeom>
          <a:noFill/>
        </p:spPr>
        <p:txBody>
          <a:bodyPr wrap="square" lIns="91440" tIns="45720" rIns="91440" bIns="45720" rtlCol="0" anchor="t">
            <a:spAutoFit/>
          </a:bodyPr>
          <a:lstStyle/>
          <a:p>
            <a:r>
              <a:rPr lang="en-GB" sz="3200" b="1">
                <a:latin typeface="Helvetica Neue"/>
                <a:ea typeface="Helvetica Neue" panose="02000503000000020004" pitchFamily="2" charset="0"/>
                <a:cs typeface="Helvetica Neue" panose="02000503000000020004" pitchFamily="2" charset="0"/>
              </a:rPr>
              <a:t>Debate</a:t>
            </a:r>
            <a:endParaRPr lang="en-US" sz="3200" b="1">
              <a:latin typeface="Helvetica Neue"/>
              <a:ea typeface="Helvetica Neue" panose="02000503000000020004" pitchFamily="2" charset="0"/>
              <a:cs typeface="Helvetica Neue" panose="02000503000000020004" pitchFamily="2" charset="0"/>
            </a:endParaRPr>
          </a:p>
        </p:txBody>
      </p:sp>
      <p:sp>
        <p:nvSpPr>
          <p:cNvPr id="4" name="Rectangle 3">
            <a:extLst>
              <a:ext uri="{FF2B5EF4-FFF2-40B4-BE49-F238E27FC236}">
                <a16:creationId xmlns:a16="http://schemas.microsoft.com/office/drawing/2014/main" id="{496C50F6-859A-5260-50E5-9A50C2D0E838}"/>
              </a:ext>
            </a:extLst>
          </p:cNvPr>
          <p:cNvSpPr/>
          <p:nvPr/>
        </p:nvSpPr>
        <p:spPr>
          <a:xfrm>
            <a:off x="2208595" y="2451069"/>
            <a:ext cx="3244272" cy="17433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B3E3A4A-9DC9-CF91-5BC7-A544E68099D7}"/>
              </a:ext>
            </a:extLst>
          </p:cNvPr>
          <p:cNvSpPr/>
          <p:nvPr/>
        </p:nvSpPr>
        <p:spPr>
          <a:xfrm>
            <a:off x="7414584" y="2451069"/>
            <a:ext cx="3244272" cy="17433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Boardroom with solid fill">
            <a:extLst>
              <a:ext uri="{FF2B5EF4-FFF2-40B4-BE49-F238E27FC236}">
                <a16:creationId xmlns:a16="http://schemas.microsoft.com/office/drawing/2014/main" id="{98C0B4E0-6F04-188B-A4CE-6B8EFFF683E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6447" y="2777565"/>
            <a:ext cx="914400" cy="914400"/>
          </a:xfrm>
          <a:prstGeom prst="rect">
            <a:avLst/>
          </a:prstGeom>
        </p:spPr>
      </p:pic>
      <p:pic>
        <p:nvPicPr>
          <p:cNvPr id="6" name="Graphic 5" descr="Megaphone with solid fill">
            <a:extLst>
              <a:ext uri="{FF2B5EF4-FFF2-40B4-BE49-F238E27FC236}">
                <a16:creationId xmlns:a16="http://schemas.microsoft.com/office/drawing/2014/main" id="{038A48DF-4E3E-1412-3946-C394F181CF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0917" y="2777565"/>
            <a:ext cx="914400" cy="914400"/>
          </a:xfrm>
          <a:prstGeom prst="rect">
            <a:avLst/>
          </a:prstGeom>
        </p:spPr>
      </p:pic>
    </p:spTree>
    <p:extLst>
      <p:ext uri="{BB962C8B-B14F-4D97-AF65-F5344CB8AC3E}">
        <p14:creationId xmlns:p14="http://schemas.microsoft.com/office/powerpoint/2010/main" val="2876122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E06AEC64-8F96-39AB-9F51-9E35CC636324}"/>
              </a:ext>
            </a:extLst>
          </p:cNvPr>
          <p:cNvPicPr>
            <a:picLocks noChangeAspect="1"/>
          </p:cNvPicPr>
          <p:nvPr/>
        </p:nvPicPr>
        <p:blipFill>
          <a:blip r:embed="rId4"/>
          <a:stretch>
            <a:fillRect/>
          </a:stretch>
        </p:blipFill>
        <p:spPr>
          <a:xfrm>
            <a:off x="1268506" y="852449"/>
            <a:ext cx="9631297" cy="5140457"/>
          </a:xfrm>
          <a:prstGeom prst="rect">
            <a:avLst/>
          </a:prstGeom>
        </p:spPr>
      </p:pic>
    </p:spTree>
    <p:extLst>
      <p:ext uri="{BB962C8B-B14F-4D97-AF65-F5344CB8AC3E}">
        <p14:creationId xmlns:p14="http://schemas.microsoft.com/office/powerpoint/2010/main" val="127861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1E785-E99C-329D-C866-9A9A8B2CE13F}"/>
              </a:ext>
            </a:extLst>
          </p:cNvPr>
          <p:cNvSpPr>
            <a:spLocks noGrp="1"/>
          </p:cNvSpPr>
          <p:nvPr>
            <p:ph idx="1"/>
          </p:nvPr>
        </p:nvSpPr>
        <p:spPr>
          <a:xfrm>
            <a:off x="838200" y="1101856"/>
            <a:ext cx="10515600" cy="1856013"/>
          </a:xfrm>
          <a:prstGeom prst="rect">
            <a:avLst/>
          </a:prstGeom>
        </p:spPr>
        <p:txBody>
          <a:bodyPr lIns="91440" tIns="45720" rIns="91440" bIns="45720" anchor="t">
            <a:normAutofit/>
          </a:bodyPr>
          <a:lstStyle/>
          <a:p>
            <a:pPr marL="0" indent="0" algn="ctr">
              <a:buNone/>
            </a:pPr>
            <a:r>
              <a:rPr lang="en-US">
                <a:latin typeface="Helvetica Neue"/>
              </a:rPr>
              <a:t>For 10 minutes, we will discuss the statement on the screen: </a:t>
            </a:r>
          </a:p>
        </p:txBody>
      </p:sp>
      <p:sp>
        <p:nvSpPr>
          <p:cNvPr id="2" name="Title 1">
            <a:extLst>
              <a:ext uri="{FF2B5EF4-FFF2-40B4-BE49-F238E27FC236}">
                <a16:creationId xmlns:a16="http://schemas.microsoft.com/office/drawing/2014/main" id="{075F092D-A393-44E6-E019-9E5DFF45EF26}"/>
              </a:ext>
            </a:extLst>
          </p:cNvPr>
          <p:cNvSpPr>
            <a:spLocks noGrp="1"/>
          </p:cNvSpPr>
          <p:nvPr>
            <p:ph type="title"/>
          </p:nvPr>
        </p:nvSpPr>
        <p:spPr>
          <a:xfrm>
            <a:off x="678459" y="93788"/>
            <a:ext cx="10515600" cy="877265"/>
          </a:xfrm>
          <a:prstGeom prst="rect">
            <a:avLst/>
          </a:prstGeom>
        </p:spPr>
        <p:txBody>
          <a:bodyPr lIns="91440" tIns="45720" rIns="91440" bIns="45720" anchor="t">
            <a:normAutofit/>
          </a:bodyPr>
          <a:lstStyle/>
          <a:p>
            <a:pPr algn="ctr"/>
            <a:r>
              <a:rPr lang="en-US">
                <a:solidFill>
                  <a:schemeClr val="bg1"/>
                </a:solidFill>
                <a:latin typeface="Helvetica Neue"/>
              </a:rPr>
              <a:t>Discuss</a:t>
            </a:r>
          </a:p>
        </p:txBody>
      </p:sp>
      <p:sp>
        <p:nvSpPr>
          <p:cNvPr id="5" name="TextBox 4">
            <a:extLst>
              <a:ext uri="{FF2B5EF4-FFF2-40B4-BE49-F238E27FC236}">
                <a16:creationId xmlns:a16="http://schemas.microsoft.com/office/drawing/2014/main" id="{B07991F4-F542-4FCD-2AAD-3CFE2DB51D15}"/>
              </a:ext>
            </a:extLst>
          </p:cNvPr>
          <p:cNvSpPr txBox="1"/>
          <p:nvPr/>
        </p:nvSpPr>
        <p:spPr>
          <a:xfrm>
            <a:off x="2009384" y="2379913"/>
            <a:ext cx="8173232" cy="1323439"/>
          </a:xfrm>
          <a:prstGeom prst="rect">
            <a:avLst/>
          </a:prstGeom>
          <a:noFill/>
        </p:spPr>
        <p:txBody>
          <a:bodyPr wrap="square" lIns="91440" tIns="45720" rIns="91440" bIns="45720" anchor="t">
            <a:spAutoFit/>
          </a:bodyPr>
          <a:lstStyle/>
          <a:p>
            <a:pPr algn="ctr"/>
            <a:r>
              <a:rPr lang="en-US" sz="4000" b="1">
                <a:latin typeface="Helvetica Neue"/>
                <a:ea typeface="Helvetica Neue" panose="02000503000000020004" pitchFamily="2" charset="0"/>
                <a:cs typeface="Helvetica Neue" panose="02000503000000020004" pitchFamily="2" charset="0"/>
              </a:rPr>
              <a:t>Extremism is the issue that most divides communities</a:t>
            </a:r>
          </a:p>
        </p:txBody>
      </p:sp>
      <p:sp>
        <p:nvSpPr>
          <p:cNvPr id="6" name="Speech Bubble: Rectangle with Corners Rounded 5">
            <a:extLst>
              <a:ext uri="{FF2B5EF4-FFF2-40B4-BE49-F238E27FC236}">
                <a16:creationId xmlns:a16="http://schemas.microsoft.com/office/drawing/2014/main" id="{3555AD0C-04AF-EFA1-844A-0FD2BEB6869D}"/>
              </a:ext>
            </a:extLst>
          </p:cNvPr>
          <p:cNvSpPr/>
          <p:nvPr/>
        </p:nvSpPr>
        <p:spPr>
          <a:xfrm>
            <a:off x="2005164" y="2027319"/>
            <a:ext cx="8352980" cy="2331557"/>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7358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A00B7F-577E-C453-23E7-D4A44E84E08E}"/>
              </a:ext>
            </a:extLst>
          </p:cNvPr>
          <p:cNvSpPr>
            <a:spLocks noGrp="1"/>
          </p:cNvSpPr>
          <p:nvPr>
            <p:ph type="title"/>
          </p:nvPr>
        </p:nvSpPr>
        <p:spPr>
          <a:xfrm>
            <a:off x="840095" y="93788"/>
            <a:ext cx="10515600" cy="877265"/>
          </a:xfrm>
          <a:prstGeom prst="rect">
            <a:avLst/>
          </a:prstGeom>
        </p:spPr>
        <p:txBody>
          <a:bodyPr lIns="91440" tIns="45720" rIns="91440" bIns="45720" anchor="t">
            <a:normAutofit/>
          </a:bodyPr>
          <a:lstStyle/>
          <a:p>
            <a:pPr algn="ctr"/>
            <a:r>
              <a:rPr lang="en-US">
                <a:solidFill>
                  <a:schemeClr val="bg1"/>
                </a:solidFill>
                <a:latin typeface="Helvetica Neue"/>
              </a:rPr>
              <a:t>Debate</a:t>
            </a:r>
          </a:p>
        </p:txBody>
      </p:sp>
      <p:sp>
        <p:nvSpPr>
          <p:cNvPr id="8" name="TextBox 7">
            <a:extLst>
              <a:ext uri="{FF2B5EF4-FFF2-40B4-BE49-F238E27FC236}">
                <a16:creationId xmlns:a16="http://schemas.microsoft.com/office/drawing/2014/main" id="{9FFED8CE-7905-827F-D1DF-73619B4A1BDA}"/>
              </a:ext>
            </a:extLst>
          </p:cNvPr>
          <p:cNvSpPr txBox="1"/>
          <p:nvPr/>
        </p:nvSpPr>
        <p:spPr>
          <a:xfrm>
            <a:off x="2109445" y="2256762"/>
            <a:ext cx="8173232" cy="954107"/>
          </a:xfrm>
          <a:prstGeom prst="rect">
            <a:avLst/>
          </a:prstGeom>
          <a:noFill/>
        </p:spPr>
        <p:txBody>
          <a:bodyPr wrap="square" lIns="91440" tIns="45720" rIns="91440" bIns="45720" anchor="t">
            <a:spAutoFit/>
          </a:bodyPr>
          <a:lstStyle/>
          <a:p>
            <a:pPr algn="ctr"/>
            <a:r>
              <a:rPr lang="en-US" sz="2800" b="1">
                <a:latin typeface="Helvetica Neue"/>
                <a:ea typeface="Helvetica Neue" panose="02000503000000020004" pitchFamily="2" charset="0"/>
                <a:cs typeface="Helvetica Neue" panose="02000503000000020004" pitchFamily="2" charset="0"/>
              </a:rPr>
              <a:t>Extremism is the issue that most divides communities</a:t>
            </a:r>
          </a:p>
        </p:txBody>
      </p:sp>
      <p:sp>
        <p:nvSpPr>
          <p:cNvPr id="12" name="Content Placeholder 2">
            <a:extLst>
              <a:ext uri="{FF2B5EF4-FFF2-40B4-BE49-F238E27FC236}">
                <a16:creationId xmlns:a16="http://schemas.microsoft.com/office/drawing/2014/main" id="{43DCEA3F-1489-217E-635E-4C8C69E2D1F3}"/>
              </a:ext>
            </a:extLst>
          </p:cNvPr>
          <p:cNvSpPr txBox="1">
            <a:spLocks/>
          </p:cNvSpPr>
          <p:nvPr/>
        </p:nvSpPr>
        <p:spPr>
          <a:xfrm>
            <a:off x="1193689" y="3841784"/>
            <a:ext cx="4251987" cy="1426602"/>
          </a:xfrm>
          <a:prstGeom prst="rect">
            <a:avLst/>
          </a:prstGeom>
          <a:ln>
            <a:solidFill>
              <a:schemeClr val="tx1"/>
            </a:solidFill>
          </a:ln>
        </p:spPr>
        <p:txBody>
          <a:bodyPr lIns="91440" tIns="45720" rIns="91440" bIns="45720" anchor="t">
            <a:normAutofit/>
          </a:bodyPr>
          <a:lstStyle>
            <a:lvl1pPr marL="152408" indent="-152408" algn="l" defTabSz="609630" rtl="0" eaLnBrk="1" latinLnBrk="0" hangingPunct="1">
              <a:lnSpc>
                <a:spcPct val="90000"/>
              </a:lnSpc>
              <a:spcBef>
                <a:spcPts val="667"/>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2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762038"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06685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371669"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gn="ctr">
              <a:lnSpc>
                <a:spcPct val="110000"/>
              </a:lnSpc>
              <a:buNone/>
            </a:pPr>
            <a:r>
              <a:rPr lang="en-US" b="1">
                <a:latin typeface="Helvetica Neue"/>
              </a:rPr>
              <a:t>Group 1 </a:t>
            </a:r>
          </a:p>
          <a:p>
            <a:pPr marL="0" indent="0" algn="ctr">
              <a:lnSpc>
                <a:spcPct val="110000"/>
              </a:lnSpc>
              <a:buNone/>
            </a:pPr>
            <a:r>
              <a:rPr lang="en-US">
                <a:latin typeface="Helvetica Neue"/>
              </a:rPr>
              <a:t>Create three arguments that support this statement</a:t>
            </a:r>
          </a:p>
        </p:txBody>
      </p:sp>
      <p:sp>
        <p:nvSpPr>
          <p:cNvPr id="13" name="Content Placeholder 2">
            <a:extLst>
              <a:ext uri="{FF2B5EF4-FFF2-40B4-BE49-F238E27FC236}">
                <a16:creationId xmlns:a16="http://schemas.microsoft.com/office/drawing/2014/main" id="{AA6EDB5F-9B66-603A-230C-69AC27924732}"/>
              </a:ext>
            </a:extLst>
          </p:cNvPr>
          <p:cNvSpPr txBox="1">
            <a:spLocks/>
          </p:cNvSpPr>
          <p:nvPr/>
        </p:nvSpPr>
        <p:spPr>
          <a:xfrm>
            <a:off x="6909123" y="3841784"/>
            <a:ext cx="4290472" cy="1426602"/>
          </a:xfrm>
          <a:prstGeom prst="rect">
            <a:avLst/>
          </a:prstGeom>
          <a:ln>
            <a:solidFill>
              <a:schemeClr val="tx1"/>
            </a:solidFill>
          </a:ln>
        </p:spPr>
        <p:txBody>
          <a:bodyPr lIns="91440" tIns="45720" rIns="91440" bIns="45720" anchor="t">
            <a:normAutofit/>
          </a:bodyPr>
          <a:lstStyle>
            <a:lvl1pPr marL="152408" indent="-152408" algn="l" defTabSz="609630" rtl="0" eaLnBrk="1" latinLnBrk="0" hangingPunct="1">
              <a:lnSpc>
                <a:spcPct val="90000"/>
              </a:lnSpc>
              <a:spcBef>
                <a:spcPts val="667"/>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2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762038"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06685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371669"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gn="ctr">
              <a:lnSpc>
                <a:spcPct val="110000"/>
              </a:lnSpc>
              <a:buNone/>
            </a:pPr>
            <a:r>
              <a:rPr lang="en-US" b="1">
                <a:latin typeface="Helvetica Neue"/>
              </a:rPr>
              <a:t>Group 2 &amp; 3 </a:t>
            </a:r>
            <a:endParaRPr lang="en-US" b="1"/>
          </a:p>
          <a:p>
            <a:pPr marL="0" indent="0" algn="ctr">
              <a:lnSpc>
                <a:spcPct val="110000"/>
              </a:lnSpc>
              <a:buNone/>
            </a:pPr>
            <a:r>
              <a:rPr lang="en-US">
                <a:latin typeface="Helvetica Neue"/>
              </a:rPr>
              <a:t>Create three arguments that counter this statement</a:t>
            </a:r>
            <a:endParaRPr lang="en-US"/>
          </a:p>
        </p:txBody>
      </p:sp>
      <p:sp>
        <p:nvSpPr>
          <p:cNvPr id="14" name="Content Placeholder 2">
            <a:extLst>
              <a:ext uri="{FF2B5EF4-FFF2-40B4-BE49-F238E27FC236}">
                <a16:creationId xmlns:a16="http://schemas.microsoft.com/office/drawing/2014/main" id="{C69A41B9-6066-69CA-CE61-377FEE34A4B4}"/>
              </a:ext>
            </a:extLst>
          </p:cNvPr>
          <p:cNvSpPr txBox="1">
            <a:spLocks/>
          </p:cNvSpPr>
          <p:nvPr/>
        </p:nvSpPr>
        <p:spPr>
          <a:xfrm>
            <a:off x="1194558" y="1024693"/>
            <a:ext cx="9999915" cy="695390"/>
          </a:xfrm>
          <a:prstGeom prst="rect">
            <a:avLst/>
          </a:prstGeom>
          <a:ln>
            <a:solidFill>
              <a:schemeClr val="bg1"/>
            </a:solidFill>
          </a:ln>
        </p:spPr>
        <p:txBody>
          <a:bodyPr lIns="91440" tIns="45720" rIns="91440" bIns="45720" anchor="t">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2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762038"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066853"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371669" indent="-152408" algn="l" defTabSz="609630" rtl="0" eaLnBrk="1" latinLnBrk="0" hangingPunct="1">
              <a:lnSpc>
                <a:spcPct val="90000"/>
              </a:lnSpc>
              <a:spcBef>
                <a:spcPts val="333"/>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gn="ctr">
              <a:lnSpc>
                <a:spcPct val="120000"/>
              </a:lnSpc>
              <a:buNone/>
            </a:pPr>
            <a:r>
              <a:rPr lang="en-US">
                <a:latin typeface="Helvetica Neue"/>
              </a:rPr>
              <a:t>Split into three groups. After, each group will present their arguments, allowing the opposite group to counter/respond each argument after it is made:</a:t>
            </a:r>
          </a:p>
        </p:txBody>
      </p:sp>
      <p:sp>
        <p:nvSpPr>
          <p:cNvPr id="3" name="Speech Bubble: Rectangle with Corners Rounded 2">
            <a:extLst>
              <a:ext uri="{FF2B5EF4-FFF2-40B4-BE49-F238E27FC236}">
                <a16:creationId xmlns:a16="http://schemas.microsoft.com/office/drawing/2014/main" id="{80DFCC74-77A2-0F96-1942-D89885E24953}"/>
              </a:ext>
            </a:extLst>
          </p:cNvPr>
          <p:cNvSpPr/>
          <p:nvPr/>
        </p:nvSpPr>
        <p:spPr>
          <a:xfrm>
            <a:off x="2324484" y="2143605"/>
            <a:ext cx="8154940" cy="1181487"/>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776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74AB30-0BC4-2A65-9EBB-BF1D41E2B8C8}"/>
              </a:ext>
            </a:extLst>
          </p:cNvPr>
          <p:cNvSpPr>
            <a:spLocks noGrp="1"/>
          </p:cNvSpPr>
          <p:nvPr>
            <p:ph type="body" sz="half" idx="2"/>
          </p:nvPr>
        </p:nvSpPr>
        <p:spPr>
          <a:xfrm>
            <a:off x="357678" y="1170577"/>
            <a:ext cx="4821447" cy="3046804"/>
          </a:xfrm>
        </p:spPr>
        <p:txBody>
          <a:bodyPr lIns="91440" tIns="45720" rIns="91440" bIns="45720" anchor="t"/>
          <a:lstStyle/>
          <a:p>
            <a:r>
              <a:rPr lang="en-US"/>
              <a:t>You want to speak to your students about Extreme Right-Wing Terrorism. </a:t>
            </a:r>
          </a:p>
          <a:p>
            <a:endParaRPr lang="en-US">
              <a:latin typeface="Helvetica Neue"/>
            </a:endParaRPr>
          </a:p>
          <a:p>
            <a:r>
              <a:rPr lang="en-GB" b="1"/>
              <a:t>Would you choose:</a:t>
            </a:r>
          </a:p>
          <a:p>
            <a:endParaRPr lang="en-GB" b="1">
              <a:latin typeface="Helvetica Neue"/>
            </a:endParaRPr>
          </a:p>
          <a:p>
            <a:pPr marL="457200" indent="-457200">
              <a:spcAft>
                <a:spcPts val="400"/>
              </a:spcAft>
              <a:buAutoNum type="arabicPeriod"/>
            </a:pPr>
            <a:r>
              <a:rPr lang="en-GB">
                <a:latin typeface="Helvetica Neue"/>
              </a:rPr>
              <a:t>Open discussion</a:t>
            </a:r>
            <a:endParaRPr lang="en-GB"/>
          </a:p>
          <a:p>
            <a:pPr marL="457200" indent="-457200">
              <a:spcAft>
                <a:spcPts val="400"/>
              </a:spcAft>
              <a:buAutoNum type="arabicPeriod"/>
            </a:pPr>
            <a:r>
              <a:rPr lang="en-GB"/>
              <a:t>Structured debate</a:t>
            </a:r>
          </a:p>
          <a:p>
            <a:pPr marL="457200" indent="-457200">
              <a:spcAft>
                <a:spcPts val="400"/>
              </a:spcAft>
              <a:buAutoNum type="arabicPeriod"/>
            </a:pPr>
            <a:r>
              <a:rPr lang="en-GB"/>
              <a:t>Paired exploration</a:t>
            </a:r>
          </a:p>
          <a:p>
            <a:pPr marL="457200" indent="-457200">
              <a:spcAft>
                <a:spcPts val="400"/>
              </a:spcAft>
              <a:buAutoNum type="arabicPeriod"/>
            </a:pPr>
            <a:r>
              <a:rPr lang="en-GB"/>
              <a:t>Silent written reflection</a:t>
            </a:r>
          </a:p>
          <a:p>
            <a:pPr>
              <a:spcAft>
                <a:spcPts val="400"/>
              </a:spcAft>
            </a:pPr>
            <a:endParaRPr lang="en-GB">
              <a:latin typeface="Helvetica Neue"/>
            </a:endParaRPr>
          </a:p>
          <a:p>
            <a:r>
              <a:rPr lang="en-GB"/>
              <a:t>Why?</a:t>
            </a:r>
          </a:p>
          <a:p>
            <a:endParaRPr lang="en-US"/>
          </a:p>
        </p:txBody>
      </p:sp>
      <p:sp>
        <p:nvSpPr>
          <p:cNvPr id="2" name="Title 1">
            <a:extLst>
              <a:ext uri="{FF2B5EF4-FFF2-40B4-BE49-F238E27FC236}">
                <a16:creationId xmlns:a16="http://schemas.microsoft.com/office/drawing/2014/main" id="{7A0D22B8-0CEA-1AAC-7F0D-4EE6E0DC6802}"/>
              </a:ext>
            </a:extLst>
          </p:cNvPr>
          <p:cNvSpPr>
            <a:spLocks noGrp="1"/>
          </p:cNvSpPr>
          <p:nvPr>
            <p:ph type="title"/>
          </p:nvPr>
        </p:nvSpPr>
        <p:spPr>
          <a:xfrm>
            <a:off x="3047230" y="132481"/>
            <a:ext cx="8973224" cy="1586118"/>
          </a:xfrm>
          <a:prstGeom prst="rect">
            <a:avLst/>
          </a:prstGeom>
        </p:spPr>
        <p:txBody>
          <a:bodyPr lIns="91440" tIns="45720" rIns="91440" bIns="45720" anchor="t"/>
          <a:lstStyle/>
          <a:p>
            <a:r>
              <a:rPr lang="en-US">
                <a:solidFill>
                  <a:schemeClr val="bg1"/>
                </a:solidFill>
                <a:latin typeface="Helvetica Neue"/>
              </a:rPr>
              <a:t>Which would you choose? </a:t>
            </a:r>
          </a:p>
        </p:txBody>
      </p:sp>
      <p:pic>
        <p:nvPicPr>
          <p:cNvPr id="9" name="Picture 8" descr="High school teacher calling on student in classroom">
            <a:extLst>
              <a:ext uri="{FF2B5EF4-FFF2-40B4-BE49-F238E27FC236}">
                <a16:creationId xmlns:a16="http://schemas.microsoft.com/office/drawing/2014/main" id="{A7F128B5-1C56-490F-5132-051F2588FA72}"/>
              </a:ext>
            </a:extLst>
          </p:cNvPr>
          <p:cNvPicPr>
            <a:picLocks noChangeAspect="1"/>
          </p:cNvPicPr>
          <p:nvPr/>
        </p:nvPicPr>
        <p:blipFill>
          <a:blip r:embed="rId3"/>
          <a:srcRect l="15954"/>
          <a:stretch>
            <a:fillRect/>
          </a:stretch>
        </p:blipFill>
        <p:spPr>
          <a:xfrm>
            <a:off x="5387926" y="733101"/>
            <a:ext cx="6818142" cy="5402964"/>
          </a:xfrm>
          <a:prstGeom prst="rect">
            <a:avLst/>
          </a:prstGeom>
        </p:spPr>
      </p:pic>
      <p:sp>
        <p:nvSpPr>
          <p:cNvPr id="4" name="Rectangle 3">
            <a:extLst>
              <a:ext uri="{FF2B5EF4-FFF2-40B4-BE49-F238E27FC236}">
                <a16:creationId xmlns:a16="http://schemas.microsoft.com/office/drawing/2014/main" id="{0483F160-1D25-6C53-293A-B566639A0CB0}"/>
              </a:ext>
            </a:extLst>
          </p:cNvPr>
          <p:cNvSpPr/>
          <p:nvPr/>
        </p:nvSpPr>
        <p:spPr>
          <a:xfrm>
            <a:off x="247136" y="5890055"/>
            <a:ext cx="1112107" cy="830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5792FD51-DBA1-AA24-666A-3A03852C685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4688" y="5878556"/>
            <a:ext cx="1116999" cy="826187"/>
          </a:xfrm>
          <a:prstGeom prst="rect">
            <a:avLst/>
          </a:prstGeom>
        </p:spPr>
      </p:pic>
    </p:spTree>
    <p:extLst>
      <p:ext uri="{BB962C8B-B14F-4D97-AF65-F5344CB8AC3E}">
        <p14:creationId xmlns:p14="http://schemas.microsoft.com/office/powerpoint/2010/main" val="63744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D2B06-1EFC-20E8-41CB-0E86323AC820}"/>
              </a:ext>
            </a:extLst>
          </p:cNvPr>
          <p:cNvSpPr>
            <a:spLocks noGrp="1"/>
          </p:cNvSpPr>
          <p:nvPr>
            <p:ph idx="1"/>
          </p:nvPr>
        </p:nvSpPr>
        <p:spPr>
          <a:xfrm>
            <a:off x="914669" y="1072965"/>
            <a:ext cx="10515600" cy="4351867"/>
          </a:xfrm>
          <a:prstGeom prst="rect">
            <a:avLst/>
          </a:prstGeom>
        </p:spPr>
        <p:txBody>
          <a:bodyPr>
            <a:normAutofit/>
          </a:bodyPr>
          <a:lstStyle/>
          <a:p>
            <a:pPr marL="0" indent="0">
              <a:buNone/>
            </a:pPr>
            <a:r>
              <a:rPr lang="en-GB" b="1"/>
              <a:t>A discussion contract is:</a:t>
            </a:r>
          </a:p>
        </p:txBody>
      </p:sp>
      <p:sp>
        <p:nvSpPr>
          <p:cNvPr id="2" name="Title 1">
            <a:extLst>
              <a:ext uri="{FF2B5EF4-FFF2-40B4-BE49-F238E27FC236}">
                <a16:creationId xmlns:a16="http://schemas.microsoft.com/office/drawing/2014/main" id="{35007FCB-CD3C-4328-ACC0-85D0A5BA6C12}"/>
              </a:ext>
            </a:extLst>
          </p:cNvPr>
          <p:cNvSpPr>
            <a:spLocks noGrp="1"/>
          </p:cNvSpPr>
          <p:nvPr>
            <p:ph type="title"/>
          </p:nvPr>
        </p:nvSpPr>
        <p:spPr>
          <a:xfrm>
            <a:off x="2444578" y="131441"/>
            <a:ext cx="10515600" cy="877265"/>
          </a:xfrm>
          <a:prstGeom prst="rect">
            <a:avLst/>
          </a:prstGeom>
        </p:spPr>
        <p:txBody>
          <a:bodyPr lIns="91440" tIns="45720" rIns="91440" bIns="45720" anchor="t"/>
          <a:lstStyle/>
          <a:p>
            <a:r>
              <a:rPr lang="en-US">
                <a:solidFill>
                  <a:schemeClr val="bg1"/>
                </a:solidFill>
                <a:latin typeface="Helvetica Neue"/>
              </a:rPr>
              <a:t>Tool 1: The Discussion Contract </a:t>
            </a:r>
          </a:p>
        </p:txBody>
      </p:sp>
      <p:sp>
        <p:nvSpPr>
          <p:cNvPr id="5" name="TextBox 4">
            <a:extLst>
              <a:ext uri="{FF2B5EF4-FFF2-40B4-BE49-F238E27FC236}">
                <a16:creationId xmlns:a16="http://schemas.microsoft.com/office/drawing/2014/main" id="{F41F4B9B-BCFE-7EAE-B010-846206E3A121}"/>
              </a:ext>
            </a:extLst>
          </p:cNvPr>
          <p:cNvSpPr txBox="1"/>
          <p:nvPr/>
        </p:nvSpPr>
        <p:spPr>
          <a:xfrm>
            <a:off x="914670" y="3856158"/>
            <a:ext cx="10222282" cy="1836400"/>
          </a:xfrm>
          <a:prstGeom prst="rect">
            <a:avLst/>
          </a:prstGeom>
        </p:spPr>
        <p:txBody>
          <a:bodyPr lIns="91440" tIns="45720" rIns="91440" bIns="45720" anchor="t">
            <a:noAutofit/>
          </a:bodyPr>
          <a:lstStyle>
            <a:lvl1pPr indent="0" defTabSz="609630">
              <a:lnSpc>
                <a:spcPct val="90000"/>
              </a:lnSpc>
              <a:spcBef>
                <a:spcPts val="667"/>
              </a:spcBef>
              <a:buFont typeface="Arial" panose="020B0604020202020204" pitchFamily="34" charset="0"/>
              <a:buNone/>
              <a:defRPr sz="2000" b="0" i="0">
                <a:latin typeface="Helvetica Neue" panose="02000503000000020004" pitchFamily="2" charset="0"/>
                <a:ea typeface="Helvetica Neue" panose="02000503000000020004" pitchFamily="2" charset="0"/>
                <a:cs typeface="Helvetica Neue" panose="02000503000000020004" pitchFamily="2" charset="0"/>
              </a:defRPr>
            </a:lvl1pPr>
            <a:lvl2pPr marL="457223" indent="-152408" defTabSz="609630">
              <a:lnSpc>
                <a:spcPct val="90000"/>
              </a:lnSpc>
              <a:spcBef>
                <a:spcPts val="333"/>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2pPr>
            <a:lvl3pPr marL="762038" indent="-152408" defTabSz="609630">
              <a:lnSpc>
                <a:spcPct val="90000"/>
              </a:lnSpc>
              <a:spcBef>
                <a:spcPts val="333"/>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3pPr>
            <a:lvl4pPr marL="1066853" indent="-152408" defTabSz="609630">
              <a:lnSpc>
                <a:spcPct val="90000"/>
              </a:lnSpc>
              <a:spcBef>
                <a:spcPts val="333"/>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4pPr>
            <a:lvl5pPr marL="1371669" indent="-152408" defTabSz="609630">
              <a:lnSpc>
                <a:spcPct val="90000"/>
              </a:lnSpc>
              <a:spcBef>
                <a:spcPts val="333"/>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5pPr>
            <a:lvl6pPr marL="1676484" indent="-152408" defTabSz="609630">
              <a:lnSpc>
                <a:spcPct val="90000"/>
              </a:lnSpc>
              <a:spcBef>
                <a:spcPts val="333"/>
              </a:spcBef>
              <a:buFont typeface="Arial" panose="020B0604020202020204" pitchFamily="34" charset="0"/>
              <a:buChar char="•"/>
              <a:defRPr sz="1200"/>
            </a:lvl6pPr>
            <a:lvl7pPr marL="1981299" indent="-152408" defTabSz="609630">
              <a:lnSpc>
                <a:spcPct val="90000"/>
              </a:lnSpc>
              <a:spcBef>
                <a:spcPts val="333"/>
              </a:spcBef>
              <a:buFont typeface="Arial" panose="020B0604020202020204" pitchFamily="34" charset="0"/>
              <a:buChar char="•"/>
              <a:defRPr sz="1200"/>
            </a:lvl7pPr>
            <a:lvl8pPr marL="2286114" indent="-152408" defTabSz="609630">
              <a:lnSpc>
                <a:spcPct val="90000"/>
              </a:lnSpc>
              <a:spcBef>
                <a:spcPts val="333"/>
              </a:spcBef>
              <a:buFont typeface="Arial" panose="020B0604020202020204" pitchFamily="34" charset="0"/>
              <a:buChar char="•"/>
              <a:defRPr sz="1200"/>
            </a:lvl8pPr>
            <a:lvl9pPr marL="2590930" indent="-152408" defTabSz="609630">
              <a:lnSpc>
                <a:spcPct val="90000"/>
              </a:lnSpc>
              <a:spcBef>
                <a:spcPts val="333"/>
              </a:spcBef>
              <a:buFont typeface="Arial" panose="020B0604020202020204" pitchFamily="34" charset="0"/>
              <a:buChar char="•"/>
              <a:defRPr sz="1200"/>
            </a:lvl9pPr>
          </a:lstStyle>
          <a:p>
            <a:r>
              <a:rPr lang="en-GB" b="1">
                <a:latin typeface="Helvetica Neue"/>
              </a:rPr>
              <a:t>Individually, answer one question: </a:t>
            </a:r>
            <a:endParaRPr lang="en-GB"/>
          </a:p>
          <a:p>
            <a:endParaRPr lang="en-GB">
              <a:latin typeface="Helvetica Neue"/>
            </a:endParaRPr>
          </a:p>
          <a:p>
            <a:r>
              <a:rPr lang="en-GB">
                <a:latin typeface="Helvetica Neue"/>
              </a:rPr>
              <a:t>1)</a:t>
            </a:r>
            <a:r>
              <a:rPr lang="en-GB" b="1">
                <a:latin typeface="Helvetica Neue"/>
              </a:rPr>
              <a:t> </a:t>
            </a:r>
            <a:r>
              <a:rPr lang="en-GB">
                <a:latin typeface="Helvetica Neue"/>
              </a:rPr>
              <a:t>What helps you take part in discussion? or 2) What stops you taking part? </a:t>
            </a:r>
            <a:endParaRPr lang="en-GB"/>
          </a:p>
          <a:p>
            <a:endParaRPr lang="en-GB">
              <a:latin typeface="Helvetica Neue"/>
            </a:endParaRPr>
          </a:p>
          <a:p>
            <a:r>
              <a:rPr lang="en-GB">
                <a:latin typeface="Helvetica Neue"/>
              </a:rPr>
              <a:t>In groups, agree 3 rules you think matter most.</a:t>
            </a:r>
            <a:endParaRPr lang="en-GB"/>
          </a:p>
        </p:txBody>
      </p:sp>
      <p:sp>
        <p:nvSpPr>
          <p:cNvPr id="4" name="Rectangle: Rounded Corners 3">
            <a:extLst>
              <a:ext uri="{FF2B5EF4-FFF2-40B4-BE49-F238E27FC236}">
                <a16:creationId xmlns:a16="http://schemas.microsoft.com/office/drawing/2014/main" id="{777559F3-9297-8E98-B2AD-87D9A7D9C88D}"/>
              </a:ext>
            </a:extLst>
          </p:cNvPr>
          <p:cNvSpPr/>
          <p:nvPr/>
        </p:nvSpPr>
        <p:spPr>
          <a:xfrm>
            <a:off x="986723" y="1886019"/>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Co-created with students</a:t>
            </a:r>
          </a:p>
        </p:txBody>
      </p:sp>
      <p:sp>
        <p:nvSpPr>
          <p:cNvPr id="9" name="Rectangle: Rounded Corners 8">
            <a:extLst>
              <a:ext uri="{FF2B5EF4-FFF2-40B4-BE49-F238E27FC236}">
                <a16:creationId xmlns:a16="http://schemas.microsoft.com/office/drawing/2014/main" id="{29E387E8-CFF6-159F-5EF0-3A7F72E847F8}"/>
              </a:ext>
            </a:extLst>
          </p:cNvPr>
          <p:cNvSpPr/>
          <p:nvPr/>
        </p:nvSpPr>
        <p:spPr>
          <a:xfrm>
            <a:off x="4632370" y="1886019"/>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Based on lived experience</a:t>
            </a:r>
          </a:p>
        </p:txBody>
      </p:sp>
      <p:sp>
        <p:nvSpPr>
          <p:cNvPr id="10" name="Rectangle: Rounded Corners 9">
            <a:extLst>
              <a:ext uri="{FF2B5EF4-FFF2-40B4-BE49-F238E27FC236}">
                <a16:creationId xmlns:a16="http://schemas.microsoft.com/office/drawing/2014/main" id="{E5FDFA3F-0172-5792-ABD1-4C524763C710}"/>
              </a:ext>
            </a:extLst>
          </p:cNvPr>
          <p:cNvSpPr/>
          <p:nvPr/>
        </p:nvSpPr>
        <p:spPr>
          <a:xfrm>
            <a:off x="8315370" y="1915901"/>
            <a:ext cx="2917566" cy="1359242"/>
          </a:xfrm>
          <a:prstGeom prst="roundRec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latin typeface="Helvetica Neue"/>
              </a:rPr>
              <a:t>Focused on behaviour, not beliefs</a:t>
            </a:r>
          </a:p>
        </p:txBody>
      </p:sp>
    </p:spTree>
    <p:extLst>
      <p:ext uri="{BB962C8B-B14F-4D97-AF65-F5344CB8AC3E}">
        <p14:creationId xmlns:p14="http://schemas.microsoft.com/office/powerpoint/2010/main" val="13684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9"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7759F0105B8C4DA2B5EBB3C3A28EBD" ma:contentTypeVersion="14" ma:contentTypeDescription="Create a new document." ma:contentTypeScope="" ma:versionID="d4dd0a428a74d48e2d1379c45e47a8ec">
  <xsd:schema xmlns:xsd="http://www.w3.org/2001/XMLSchema" xmlns:xs="http://www.w3.org/2001/XMLSchema" xmlns:p="http://schemas.microsoft.com/office/2006/metadata/properties" xmlns:ns1="http://schemas.microsoft.com/sharepoint/v3" xmlns:ns2="221cc4ce-2dd4-4dc5-bc1a-64b16685459a" targetNamespace="http://schemas.microsoft.com/office/2006/metadata/properties" ma:root="true" ma:fieldsID="3e32b526f810b8c759d114fa2f3f9362" ns1:_="" ns2:_="">
    <xsd:import namespace="http://schemas.microsoft.com/sharepoint/v3"/>
    <xsd:import namespace="221cc4ce-2dd4-4dc5-bc1a-64b1668545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1cc4ce-2dd4-4dc5-bc1a-64b166854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1cc4ce-2dd4-4dc5-bc1a-64b16685459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D1BD6E1-6079-4674-8E94-BBE3B7B7CC56}">
  <ds:schemaRefs>
    <ds:schemaRef ds:uri="221cc4ce-2dd4-4dc5-bc1a-64b1668545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D8A3F9-7435-4D75-AFD8-F5AE4D806A46}">
  <ds:schemaRefs>
    <ds:schemaRef ds:uri="http://schemas.microsoft.com/sharepoint/v3/contenttype/forms"/>
  </ds:schemaRefs>
</ds:datastoreItem>
</file>

<file path=customXml/itemProps3.xml><?xml version="1.0" encoding="utf-8"?>
<ds:datastoreItem xmlns:ds="http://schemas.openxmlformats.org/officeDocument/2006/customXml" ds:itemID="{9C8575CF-CEFF-48FC-BB21-BC36C6CDE119}">
  <ds:schemaRefs>
    <ds:schemaRef ds:uri="http://schemas.openxmlformats.org/package/2006/metadata/core-properties"/>
    <ds:schemaRef ds:uri="http://schemas.microsoft.com/sharepoint/v3"/>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purl.org/dc/terms/"/>
    <ds:schemaRef ds:uri="221cc4ce-2dd4-4dc5-bc1a-64b16685459a"/>
    <ds:schemaRef ds:uri="http://www.w3.org/XML/1998/namespace"/>
    <ds:schemaRef ds:uri="http://purl.org/dc/dcmitype/"/>
  </ds:schemaRefs>
</ds:datastoreItem>
</file>

<file path=docMetadata/LabelInfo.xml><?xml version="1.0" encoding="utf-8"?>
<clbl:labelList xmlns:clbl="http://schemas.microsoft.com/office/2020/mipLabelMetadata">
  <clbl:label id="{b4a406d6-3f4a-4424-ba57-5e2bf0723b58}"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emplate>Educate Against Hate powerpoint template</Template>
  <TotalTime>0</TotalTime>
  <Words>1212</Words>
  <Application>Microsoft Office PowerPoint</Application>
  <PresentationFormat>Widescreen</PresentationFormat>
  <Paragraphs>205</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Helvetica Neue</vt:lpstr>
      <vt:lpstr>Helvetica Neue Condensed</vt:lpstr>
      <vt:lpstr>Custom Design</vt:lpstr>
      <vt:lpstr>Debate and discussion in the classroom</vt:lpstr>
      <vt:lpstr>Session structure</vt:lpstr>
      <vt:lpstr>Why discussion matters</vt:lpstr>
      <vt:lpstr>Discussion vs. Debate</vt:lpstr>
      <vt:lpstr>PowerPoint Presentation</vt:lpstr>
      <vt:lpstr>Discuss</vt:lpstr>
      <vt:lpstr>Debate</vt:lpstr>
      <vt:lpstr>Which would you choose? </vt:lpstr>
      <vt:lpstr>Tool 1: The Discussion Contract </vt:lpstr>
      <vt:lpstr>An example contract</vt:lpstr>
      <vt:lpstr>Listening as part of thinking</vt:lpstr>
      <vt:lpstr>The right not to speak </vt:lpstr>
      <vt:lpstr>Differentiation </vt:lpstr>
      <vt:lpstr>Reflection </vt:lpstr>
      <vt:lpstr>Differentiation: SEND</vt:lpstr>
      <vt:lpstr>Designing inclusive discussion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Carys Evans</dc:creator>
  <cp:lastModifiedBy>ALI, Wajid</cp:lastModifiedBy>
  <cp:revision>29</cp:revision>
  <dcterms:created xsi:type="dcterms:W3CDTF">2026-01-13T14:23:46Z</dcterms:created>
  <dcterms:modified xsi:type="dcterms:W3CDTF">2026-05-21T22:50:41Z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5181134883947a99a38d116ffff0102">
    <vt:lpwstr>DfE|a484111e-5b24-4ad9-9778-c536c8c88985</vt:lpwstr>
  </property>
  <property fmtid="{D5CDD505-2E9C-101B-9397-08002B2CF9AE}" pid="3" name="ContentTypeId">
    <vt:lpwstr>0x010100ED7759F0105B8C4DA2B5EBB3C3A28EBD</vt:lpwstr>
  </property>
  <property fmtid="{D5CDD505-2E9C-101B-9397-08002B2CF9AE}" pid="4" name="lffbce6e2c4b4e349a01e2a1270ba525">
    <vt:lpwstr>DfE|cc08a6d4-dfde-4d0f-bd85-069ebcef80d5</vt:lpwstr>
  </property>
  <property fmtid="{D5CDD505-2E9C-101B-9397-08002B2CF9AE}" pid="5" name="_dlc_DocIdItemGuid">
    <vt:lpwstr>5a93cbb0-8e7e-4f9d-a8e5-69bcc8a58266</vt:lpwstr>
  </property>
  <property fmtid="{D5CDD505-2E9C-101B-9397-08002B2CF9AE}" pid="6" name="DfeOrganisationalUnit">
    <vt:lpwstr>2;#DfE|cc08a6d4-dfde-4d0f-bd85-069ebcef80d5</vt:lpwstr>
  </property>
  <property fmtid="{D5CDD505-2E9C-101B-9397-08002B2CF9AE}" pid="7" name="DfeOwner">
    <vt:lpwstr>3;#DfE|a484111e-5b24-4ad9-9778-c536c8c88985</vt:lpwstr>
  </property>
  <property fmtid="{D5CDD505-2E9C-101B-9397-08002B2CF9AE}" pid="8" name="IWPOrganisationalUnit">
    <vt:lpwstr>2;#DfE|cc08a6d4-dfde-4d0f-bd85-069ebcef80d5</vt:lpwstr>
  </property>
  <property fmtid="{D5CDD505-2E9C-101B-9397-08002B2CF9AE}" pid="9" name="od8732f79ee24435b08ff6634a08eab8">
    <vt:lpwstr/>
  </property>
  <property fmtid="{D5CDD505-2E9C-101B-9397-08002B2CF9AE}" pid="10" name="IWPOwner">
    <vt:lpwstr>3;#DfE|a484111e-5b24-4ad9-9778-c536c8c88985</vt:lpwstr>
  </property>
  <property fmtid="{D5CDD505-2E9C-101B-9397-08002B2CF9AE}" pid="11" name="MediaServiceImageTags">
    <vt:lpwstr/>
  </property>
  <property fmtid="{D5CDD505-2E9C-101B-9397-08002B2CF9AE}" pid="12" name="DfeSubject">
    <vt:lpwstr/>
  </property>
  <property fmtid="{D5CDD505-2E9C-101B-9397-08002B2CF9AE}" pid="13" name="IWPFunction">
    <vt:lpwstr/>
  </property>
  <property fmtid="{D5CDD505-2E9C-101B-9397-08002B2CF9AE}" pid="14" name="lcf76f155ced4ddcb4097134ff3c332f">
    <vt:lpwstr/>
  </property>
  <property fmtid="{D5CDD505-2E9C-101B-9397-08002B2CF9AE}" pid="15" name="IWPSiteType">
    <vt:lpwstr/>
  </property>
  <property fmtid="{D5CDD505-2E9C-101B-9397-08002B2CF9AE}" pid="16" name="lc576955b60443b1b435443519d550df">
    <vt:lpwstr/>
  </property>
  <property fmtid="{D5CDD505-2E9C-101B-9397-08002B2CF9AE}" pid="17" name="IWPSubject">
    <vt:lpwstr/>
  </property>
  <property fmtid="{D5CDD505-2E9C-101B-9397-08002B2CF9AE}" pid="18" name="h5181134883947a99a38d116ffff0006">
    <vt:lpwstr/>
  </property>
</Properties>
</file>