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313" r:id="rId3"/>
    <p:sldId id="279" r:id="rId4"/>
    <p:sldId id="260" r:id="rId5"/>
    <p:sldId id="265" r:id="rId6"/>
    <p:sldId id="288" r:id="rId7"/>
    <p:sldId id="259" r:id="rId8"/>
    <p:sldId id="289" r:id="rId9"/>
    <p:sldId id="264" r:id="rId10"/>
    <p:sldId id="262" r:id="rId11"/>
    <p:sldId id="263" r:id="rId12"/>
    <p:sldId id="261" r:id="rId13"/>
    <p:sldId id="267" r:id="rId14"/>
    <p:sldId id="300" r:id="rId15"/>
    <p:sldId id="287" r:id="rId16"/>
    <p:sldId id="276" r:id="rId17"/>
    <p:sldId id="277" r:id="rId18"/>
    <p:sldId id="281" r:id="rId19"/>
    <p:sldId id="299" r:id="rId20"/>
    <p:sldId id="297" r:id="rId21"/>
    <p:sldId id="278" r:id="rId22"/>
    <p:sldId id="306" r:id="rId23"/>
    <p:sldId id="307" r:id="rId24"/>
    <p:sldId id="308" r:id="rId25"/>
    <p:sldId id="290" r:id="rId26"/>
    <p:sldId id="293" r:id="rId27"/>
    <p:sldId id="294" r:id="rId28"/>
    <p:sldId id="295" r:id="rId29"/>
    <p:sldId id="296" r:id="rId30"/>
    <p:sldId id="273" r:id="rId31"/>
    <p:sldId id="305" r:id="rId32"/>
    <p:sldId id="309" r:id="rId33"/>
    <p:sldId id="310" r:id="rId34"/>
    <p:sldId id="275" r:id="rId35"/>
    <p:sldId id="314" r:id="rId36"/>
    <p:sldId id="272" r:id="rId37"/>
    <p:sldId id="283" r:id="rId38"/>
    <p:sldId id="284" r:id="rId39"/>
    <p:sldId id="285" r:id="rId40"/>
    <p:sldId id="270" r:id="rId41"/>
    <p:sldId id="274" r:id="rId42"/>
    <p:sldId id="291" r:id="rId43"/>
    <p:sldId id="301" r:id="rId44"/>
    <p:sldId id="292" r:id="rId45"/>
    <p:sldId id="302" r:id="rId46"/>
    <p:sldId id="303" r:id="rId47"/>
    <p:sldId id="304" r:id="rId48"/>
    <p:sldId id="312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D042D3C-00F7-0E2A-36A8-BA887F6E300E}" name="BYRNE, Naomi" initials="NB" userId="S::Naomi.BYRNE@EDUCATION.GOV.UK::4c368d37-f737-4f21-8b04-90207ac9a0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D6FF"/>
    <a:srgbClr val="00B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178"/>
    <p:restoredTop sz="95748"/>
  </p:normalViewPr>
  <p:slideViewPr>
    <p:cSldViewPr snapToGrid="0">
      <p:cViewPr varScale="1">
        <p:scale>
          <a:sx n="100" d="100"/>
          <a:sy n="100" d="100"/>
        </p:scale>
        <p:origin x="184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, Wajid" userId="288192d1-f688-412a-9c0b-18a9c4d00082" providerId="ADAL" clId="{A9DD55DF-BF2B-5081-B629-D22766149B3E}"/>
    <pc:docChg chg="mod">
      <pc:chgData name="ALI, Wajid" userId="288192d1-f688-412a-9c0b-18a9c4d00082" providerId="ADAL" clId="{A9DD55DF-BF2B-5081-B629-D22766149B3E}" dt="2026-11-04T16:04:56.057" v="0"/>
      <pc:docMkLst>
        <pc:docMk/>
      </pc:docMkLst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image" Target="../media/image24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image" Target="../media/image33.svg"/><Relationship Id="rId4" Type="http://schemas.openxmlformats.org/officeDocument/2006/relationships/image" Target="../media/image36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svg"/><Relationship Id="rId1" Type="http://schemas.openxmlformats.org/officeDocument/2006/relationships/image" Target="../media/image53.svg"/><Relationship Id="rId4" Type="http://schemas.openxmlformats.org/officeDocument/2006/relationships/image" Target="../media/image5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image" Target="../media/image24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image" Target="../media/image33.svg"/><Relationship Id="rId4" Type="http://schemas.openxmlformats.org/officeDocument/2006/relationships/image" Target="../media/image36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svg"/><Relationship Id="rId1" Type="http://schemas.openxmlformats.org/officeDocument/2006/relationships/image" Target="../media/image53.svg"/><Relationship Id="rId4" Type="http://schemas.openxmlformats.org/officeDocument/2006/relationships/image" Target="../media/image5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0B0944-87B0-4B53-A2A5-4F4F0E0D6AC5}" type="doc">
      <dgm:prSet loTypeId="urn:microsoft.com/office/officeart/2008/layout/LinedList" loCatId="list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99648FF-3AC4-4AB6-B8CB-0127BFB9260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/>
            <a:t>Fake experts</a:t>
          </a:r>
          <a:endParaRPr lang="en-US" sz="3200"/>
        </a:p>
      </dgm:t>
    </dgm:pt>
    <dgm:pt modelId="{D90983FB-D19E-4BEE-AEDF-60245643E974}" type="parTrans" cxnId="{368F5E1E-B5BF-41ED-B92E-6BC0DD211183}">
      <dgm:prSet/>
      <dgm:spPr/>
      <dgm:t>
        <a:bodyPr/>
        <a:lstStyle/>
        <a:p>
          <a:endParaRPr lang="en-US"/>
        </a:p>
      </dgm:t>
    </dgm:pt>
    <dgm:pt modelId="{4DA035EB-5A4D-4725-98AE-996E3B792BBA}" type="sibTrans" cxnId="{368F5E1E-B5BF-41ED-B92E-6BC0DD211183}">
      <dgm:prSet/>
      <dgm:spPr/>
      <dgm:t>
        <a:bodyPr/>
        <a:lstStyle/>
        <a:p>
          <a:endParaRPr lang="en-US"/>
        </a:p>
      </dgm:t>
    </dgm:pt>
    <dgm:pt modelId="{DB6F8BBC-780B-4FEF-A600-D1ED00BEE5C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/>
            <a:t>Giveaways</a:t>
          </a:r>
        </a:p>
      </dgm:t>
    </dgm:pt>
    <dgm:pt modelId="{B696BEC2-E9E7-49CF-90CB-4F450AD9365B}" type="parTrans" cxnId="{D0C36705-2003-45B1-B6AD-DC37FBECA64A}">
      <dgm:prSet/>
      <dgm:spPr/>
      <dgm:t>
        <a:bodyPr/>
        <a:lstStyle/>
        <a:p>
          <a:endParaRPr lang="en-US"/>
        </a:p>
      </dgm:t>
    </dgm:pt>
    <dgm:pt modelId="{91C5AAA0-258E-4BE4-8953-D5AC4E55A456}" type="sibTrans" cxnId="{D0C36705-2003-45B1-B6AD-DC37FBECA64A}">
      <dgm:prSet/>
      <dgm:spPr/>
      <dgm:t>
        <a:bodyPr/>
        <a:lstStyle/>
        <a:p>
          <a:endParaRPr lang="en-US"/>
        </a:p>
      </dgm:t>
    </dgm:pt>
    <dgm:pt modelId="{AA58E6D5-AB3E-482D-9B1C-E4DF2F48825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/>
            <a:t>Edited images</a:t>
          </a:r>
        </a:p>
      </dgm:t>
    </dgm:pt>
    <dgm:pt modelId="{BD4E53F5-6B9E-44DF-BCDB-F0EAC075F4DE}" type="parTrans" cxnId="{64B1218E-5F2D-4C4C-A7DA-E72B43C09468}">
      <dgm:prSet/>
      <dgm:spPr/>
      <dgm:t>
        <a:bodyPr/>
        <a:lstStyle/>
        <a:p>
          <a:endParaRPr lang="en-US"/>
        </a:p>
      </dgm:t>
    </dgm:pt>
    <dgm:pt modelId="{67972A0D-3228-4D94-8A36-282484BA8E96}" type="sibTrans" cxnId="{64B1218E-5F2D-4C4C-A7DA-E72B43C09468}">
      <dgm:prSet/>
      <dgm:spPr/>
      <dgm:t>
        <a:bodyPr/>
        <a:lstStyle/>
        <a:p>
          <a:endParaRPr lang="en-US"/>
        </a:p>
      </dgm:t>
    </dgm:pt>
    <dgm:pt modelId="{2A373769-418E-49A6-9EAA-09E85F8082A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/>
            <a:t>Out of context clips from videos</a:t>
          </a:r>
          <a:endParaRPr lang="en-US" sz="3200"/>
        </a:p>
      </dgm:t>
    </dgm:pt>
    <dgm:pt modelId="{1404938E-48AE-44A9-B5E3-CD844B71F3EC}" type="parTrans" cxnId="{C969643C-AEE3-4C1E-B2AB-52DEB2F16A77}">
      <dgm:prSet/>
      <dgm:spPr/>
      <dgm:t>
        <a:bodyPr/>
        <a:lstStyle/>
        <a:p>
          <a:endParaRPr lang="en-US"/>
        </a:p>
      </dgm:t>
    </dgm:pt>
    <dgm:pt modelId="{544E3315-2290-46C3-9FB5-E7B8861E8666}" type="sibTrans" cxnId="{C969643C-AEE3-4C1E-B2AB-52DEB2F16A77}">
      <dgm:prSet/>
      <dgm:spPr/>
      <dgm:t>
        <a:bodyPr/>
        <a:lstStyle/>
        <a:p>
          <a:endParaRPr lang="en-US"/>
        </a:p>
      </dgm:t>
    </dgm:pt>
    <dgm:pt modelId="{E55C82BC-91FE-4E87-96A9-03158708CF2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/>
            <a:t>Old news being reused as new</a:t>
          </a:r>
          <a:endParaRPr lang="en-US" sz="3200"/>
        </a:p>
      </dgm:t>
    </dgm:pt>
    <dgm:pt modelId="{C7B1EA36-231F-41BE-9FCB-253FB8BB317A}" type="parTrans" cxnId="{FC6E59B1-F363-4054-B31E-786BFEFB312D}">
      <dgm:prSet/>
      <dgm:spPr/>
      <dgm:t>
        <a:bodyPr/>
        <a:lstStyle/>
        <a:p>
          <a:endParaRPr lang="en-US"/>
        </a:p>
      </dgm:t>
    </dgm:pt>
    <dgm:pt modelId="{DB807DDE-5AA4-4870-AAC4-7A1A3EC56318}" type="sibTrans" cxnId="{FC6E59B1-F363-4054-B31E-786BFEFB312D}">
      <dgm:prSet/>
      <dgm:spPr/>
      <dgm:t>
        <a:bodyPr/>
        <a:lstStyle/>
        <a:p>
          <a:endParaRPr lang="en-US"/>
        </a:p>
      </dgm:t>
    </dgm:pt>
    <dgm:pt modelId="{C5B1DDA8-61CD-4CA6-9B9C-FCD79B8D3CE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/>
            <a:t>Deepfakes</a:t>
          </a:r>
          <a:endParaRPr lang="en-US" sz="3200"/>
        </a:p>
      </dgm:t>
    </dgm:pt>
    <dgm:pt modelId="{CF86E179-E8C2-4246-8030-41168865A149}" type="parTrans" cxnId="{3359B977-B0A5-4EAB-9FD1-D61CD788F82A}">
      <dgm:prSet/>
      <dgm:spPr/>
      <dgm:t>
        <a:bodyPr/>
        <a:lstStyle/>
        <a:p>
          <a:endParaRPr lang="en-US"/>
        </a:p>
      </dgm:t>
    </dgm:pt>
    <dgm:pt modelId="{B51AA932-EC55-49DF-86D7-12D0EDACB8B1}" type="sibTrans" cxnId="{3359B977-B0A5-4EAB-9FD1-D61CD788F82A}">
      <dgm:prSet/>
      <dgm:spPr/>
      <dgm:t>
        <a:bodyPr/>
        <a:lstStyle/>
        <a:p>
          <a:endParaRPr lang="en-US"/>
        </a:p>
      </dgm:t>
    </dgm:pt>
    <dgm:pt modelId="{304357BC-E1B5-B04F-A75E-ADC8211B2F74}" type="pres">
      <dgm:prSet presAssocID="{C20B0944-87B0-4B53-A2A5-4F4F0E0D6AC5}" presName="vert0" presStyleCnt="0">
        <dgm:presLayoutVars>
          <dgm:dir/>
          <dgm:animOne val="branch"/>
          <dgm:animLvl val="lvl"/>
        </dgm:presLayoutVars>
      </dgm:prSet>
      <dgm:spPr/>
    </dgm:pt>
    <dgm:pt modelId="{72136F2E-4F0B-C142-999E-7A58B4787129}" type="pres">
      <dgm:prSet presAssocID="{B99648FF-3AC4-4AB6-B8CB-0127BFB92605}" presName="thickLine" presStyleLbl="alignNode1" presStyleIdx="0" presStyleCnt="6"/>
      <dgm:spPr/>
    </dgm:pt>
    <dgm:pt modelId="{3A8CE035-AE72-9641-9120-21AB61A8C6D5}" type="pres">
      <dgm:prSet presAssocID="{B99648FF-3AC4-4AB6-B8CB-0127BFB92605}" presName="horz1" presStyleCnt="0"/>
      <dgm:spPr/>
    </dgm:pt>
    <dgm:pt modelId="{DDF37811-40D7-1846-86C1-135FE7CB79E6}" type="pres">
      <dgm:prSet presAssocID="{B99648FF-3AC4-4AB6-B8CB-0127BFB92605}" presName="tx1" presStyleLbl="revTx" presStyleIdx="0" presStyleCnt="6"/>
      <dgm:spPr/>
    </dgm:pt>
    <dgm:pt modelId="{C76872F9-3B46-B34D-95A0-1B3CC5FA3C92}" type="pres">
      <dgm:prSet presAssocID="{B99648FF-3AC4-4AB6-B8CB-0127BFB92605}" presName="vert1" presStyleCnt="0"/>
      <dgm:spPr/>
    </dgm:pt>
    <dgm:pt modelId="{92ECBEC8-3DD2-4D41-9E9A-A427E76335F5}" type="pres">
      <dgm:prSet presAssocID="{DB6F8BBC-780B-4FEF-A600-D1ED00BEE5CC}" presName="thickLine" presStyleLbl="alignNode1" presStyleIdx="1" presStyleCnt="6"/>
      <dgm:spPr/>
    </dgm:pt>
    <dgm:pt modelId="{FCE9C220-9A36-4441-B47A-886BB47F0B88}" type="pres">
      <dgm:prSet presAssocID="{DB6F8BBC-780B-4FEF-A600-D1ED00BEE5CC}" presName="horz1" presStyleCnt="0"/>
      <dgm:spPr/>
    </dgm:pt>
    <dgm:pt modelId="{3B8B55D6-ACDE-8C4B-8AD6-6035EB7792C9}" type="pres">
      <dgm:prSet presAssocID="{DB6F8BBC-780B-4FEF-A600-D1ED00BEE5CC}" presName="tx1" presStyleLbl="revTx" presStyleIdx="1" presStyleCnt="6"/>
      <dgm:spPr/>
    </dgm:pt>
    <dgm:pt modelId="{D07ABEE8-37B0-1642-8878-A3DCF5E91130}" type="pres">
      <dgm:prSet presAssocID="{DB6F8BBC-780B-4FEF-A600-D1ED00BEE5CC}" presName="vert1" presStyleCnt="0"/>
      <dgm:spPr/>
    </dgm:pt>
    <dgm:pt modelId="{42B23CD8-58C8-2542-B678-CC300669D58F}" type="pres">
      <dgm:prSet presAssocID="{AA58E6D5-AB3E-482D-9B1C-E4DF2F488250}" presName="thickLine" presStyleLbl="alignNode1" presStyleIdx="2" presStyleCnt="6"/>
      <dgm:spPr/>
    </dgm:pt>
    <dgm:pt modelId="{8D7F6866-9B18-CA45-A74E-0F2695027E45}" type="pres">
      <dgm:prSet presAssocID="{AA58E6D5-AB3E-482D-9B1C-E4DF2F488250}" presName="horz1" presStyleCnt="0"/>
      <dgm:spPr/>
    </dgm:pt>
    <dgm:pt modelId="{293F45E7-9127-3043-BD63-C451E153F43A}" type="pres">
      <dgm:prSet presAssocID="{AA58E6D5-AB3E-482D-9B1C-E4DF2F488250}" presName="tx1" presStyleLbl="revTx" presStyleIdx="2" presStyleCnt="6"/>
      <dgm:spPr/>
    </dgm:pt>
    <dgm:pt modelId="{F1DBCBF5-D18F-044E-9C06-85C51F829095}" type="pres">
      <dgm:prSet presAssocID="{AA58E6D5-AB3E-482D-9B1C-E4DF2F488250}" presName="vert1" presStyleCnt="0"/>
      <dgm:spPr/>
    </dgm:pt>
    <dgm:pt modelId="{CB1CC415-13A0-9649-B212-3611B86DF4DB}" type="pres">
      <dgm:prSet presAssocID="{2A373769-418E-49A6-9EAA-09E85F8082A8}" presName="thickLine" presStyleLbl="alignNode1" presStyleIdx="3" presStyleCnt="6"/>
      <dgm:spPr/>
    </dgm:pt>
    <dgm:pt modelId="{1302AB90-667C-1647-9B90-B069EA5EEA47}" type="pres">
      <dgm:prSet presAssocID="{2A373769-418E-49A6-9EAA-09E85F8082A8}" presName="horz1" presStyleCnt="0"/>
      <dgm:spPr/>
    </dgm:pt>
    <dgm:pt modelId="{985A5C3B-1DCC-AC41-9947-D635AA738A25}" type="pres">
      <dgm:prSet presAssocID="{2A373769-418E-49A6-9EAA-09E85F8082A8}" presName="tx1" presStyleLbl="revTx" presStyleIdx="3" presStyleCnt="6"/>
      <dgm:spPr/>
    </dgm:pt>
    <dgm:pt modelId="{EB56B4D2-E680-B744-B1C4-EA4C3A478632}" type="pres">
      <dgm:prSet presAssocID="{2A373769-418E-49A6-9EAA-09E85F8082A8}" presName="vert1" presStyleCnt="0"/>
      <dgm:spPr/>
    </dgm:pt>
    <dgm:pt modelId="{A17B76A4-02D9-5B43-B38F-5C626ED4BE32}" type="pres">
      <dgm:prSet presAssocID="{E55C82BC-91FE-4E87-96A9-03158708CF29}" presName="thickLine" presStyleLbl="alignNode1" presStyleIdx="4" presStyleCnt="6"/>
      <dgm:spPr/>
    </dgm:pt>
    <dgm:pt modelId="{DB14FE17-5B98-B141-99C4-995DB4F9812A}" type="pres">
      <dgm:prSet presAssocID="{E55C82BC-91FE-4E87-96A9-03158708CF29}" presName="horz1" presStyleCnt="0"/>
      <dgm:spPr/>
    </dgm:pt>
    <dgm:pt modelId="{CAC52687-31DA-274A-B802-BDC5E63F8741}" type="pres">
      <dgm:prSet presAssocID="{E55C82BC-91FE-4E87-96A9-03158708CF29}" presName="tx1" presStyleLbl="revTx" presStyleIdx="4" presStyleCnt="6"/>
      <dgm:spPr/>
    </dgm:pt>
    <dgm:pt modelId="{03869134-5D27-594F-8C38-AABC21F3D773}" type="pres">
      <dgm:prSet presAssocID="{E55C82BC-91FE-4E87-96A9-03158708CF29}" presName="vert1" presStyleCnt="0"/>
      <dgm:spPr/>
    </dgm:pt>
    <dgm:pt modelId="{469F52C6-AE3A-C04D-A862-7E53CD5E0DA0}" type="pres">
      <dgm:prSet presAssocID="{C5B1DDA8-61CD-4CA6-9B9C-FCD79B8D3CEF}" presName="thickLine" presStyleLbl="alignNode1" presStyleIdx="5" presStyleCnt="6"/>
      <dgm:spPr/>
    </dgm:pt>
    <dgm:pt modelId="{DD055E12-A685-9A45-B947-551BE6CAE48D}" type="pres">
      <dgm:prSet presAssocID="{C5B1DDA8-61CD-4CA6-9B9C-FCD79B8D3CEF}" presName="horz1" presStyleCnt="0"/>
      <dgm:spPr/>
    </dgm:pt>
    <dgm:pt modelId="{6544298F-AEFD-2A49-B209-9DFFB72F7C28}" type="pres">
      <dgm:prSet presAssocID="{C5B1DDA8-61CD-4CA6-9B9C-FCD79B8D3CEF}" presName="tx1" presStyleLbl="revTx" presStyleIdx="5" presStyleCnt="6"/>
      <dgm:spPr/>
    </dgm:pt>
    <dgm:pt modelId="{AF3F9803-66A9-2A44-B40D-933422342D43}" type="pres">
      <dgm:prSet presAssocID="{C5B1DDA8-61CD-4CA6-9B9C-FCD79B8D3CEF}" presName="vert1" presStyleCnt="0"/>
      <dgm:spPr/>
    </dgm:pt>
  </dgm:ptLst>
  <dgm:cxnLst>
    <dgm:cxn modelId="{D0C36705-2003-45B1-B6AD-DC37FBECA64A}" srcId="{C20B0944-87B0-4B53-A2A5-4F4F0E0D6AC5}" destId="{DB6F8BBC-780B-4FEF-A600-D1ED00BEE5CC}" srcOrd="1" destOrd="0" parTransId="{B696BEC2-E9E7-49CF-90CB-4F450AD9365B}" sibTransId="{91C5AAA0-258E-4BE4-8953-D5AC4E55A456}"/>
    <dgm:cxn modelId="{FB1CE50A-3585-6C4F-89A2-EF3E0C172375}" type="presOf" srcId="{AA58E6D5-AB3E-482D-9B1C-E4DF2F488250}" destId="{293F45E7-9127-3043-BD63-C451E153F43A}" srcOrd="0" destOrd="0" presId="urn:microsoft.com/office/officeart/2008/layout/LinedList"/>
    <dgm:cxn modelId="{BF59C619-0EF4-4442-84C0-F029C4E69F6F}" type="presOf" srcId="{E55C82BC-91FE-4E87-96A9-03158708CF29}" destId="{CAC52687-31DA-274A-B802-BDC5E63F8741}" srcOrd="0" destOrd="0" presId="urn:microsoft.com/office/officeart/2008/layout/LinedList"/>
    <dgm:cxn modelId="{368F5E1E-B5BF-41ED-B92E-6BC0DD211183}" srcId="{C20B0944-87B0-4B53-A2A5-4F4F0E0D6AC5}" destId="{B99648FF-3AC4-4AB6-B8CB-0127BFB92605}" srcOrd="0" destOrd="0" parTransId="{D90983FB-D19E-4BEE-AEDF-60245643E974}" sibTransId="{4DA035EB-5A4D-4725-98AE-996E3B792BBA}"/>
    <dgm:cxn modelId="{C969643C-AEE3-4C1E-B2AB-52DEB2F16A77}" srcId="{C20B0944-87B0-4B53-A2A5-4F4F0E0D6AC5}" destId="{2A373769-418E-49A6-9EAA-09E85F8082A8}" srcOrd="3" destOrd="0" parTransId="{1404938E-48AE-44A9-B5E3-CD844B71F3EC}" sibTransId="{544E3315-2290-46C3-9FB5-E7B8861E8666}"/>
    <dgm:cxn modelId="{FF9F1C5F-3373-8845-B9B9-147770889CE2}" type="presOf" srcId="{B99648FF-3AC4-4AB6-B8CB-0127BFB92605}" destId="{DDF37811-40D7-1846-86C1-135FE7CB79E6}" srcOrd="0" destOrd="0" presId="urn:microsoft.com/office/officeart/2008/layout/LinedList"/>
    <dgm:cxn modelId="{3359B977-B0A5-4EAB-9FD1-D61CD788F82A}" srcId="{C20B0944-87B0-4B53-A2A5-4F4F0E0D6AC5}" destId="{C5B1DDA8-61CD-4CA6-9B9C-FCD79B8D3CEF}" srcOrd="5" destOrd="0" parTransId="{CF86E179-E8C2-4246-8030-41168865A149}" sibTransId="{B51AA932-EC55-49DF-86D7-12D0EDACB8B1}"/>
    <dgm:cxn modelId="{43AAC77C-B426-0546-B03D-FD90C82C4DCB}" type="presOf" srcId="{C5B1DDA8-61CD-4CA6-9B9C-FCD79B8D3CEF}" destId="{6544298F-AEFD-2A49-B209-9DFFB72F7C28}" srcOrd="0" destOrd="0" presId="urn:microsoft.com/office/officeart/2008/layout/LinedList"/>
    <dgm:cxn modelId="{64B1218E-5F2D-4C4C-A7DA-E72B43C09468}" srcId="{C20B0944-87B0-4B53-A2A5-4F4F0E0D6AC5}" destId="{AA58E6D5-AB3E-482D-9B1C-E4DF2F488250}" srcOrd="2" destOrd="0" parTransId="{BD4E53F5-6B9E-44DF-BCDB-F0EAC075F4DE}" sibTransId="{67972A0D-3228-4D94-8A36-282484BA8E96}"/>
    <dgm:cxn modelId="{FC6E59B1-F363-4054-B31E-786BFEFB312D}" srcId="{C20B0944-87B0-4B53-A2A5-4F4F0E0D6AC5}" destId="{E55C82BC-91FE-4E87-96A9-03158708CF29}" srcOrd="4" destOrd="0" parTransId="{C7B1EA36-231F-41BE-9FCB-253FB8BB317A}" sibTransId="{DB807DDE-5AA4-4870-AAC4-7A1A3EC56318}"/>
    <dgm:cxn modelId="{5B2086BB-7FF0-D24E-ACB2-691680D8D06D}" type="presOf" srcId="{C20B0944-87B0-4B53-A2A5-4F4F0E0D6AC5}" destId="{304357BC-E1B5-B04F-A75E-ADC8211B2F74}" srcOrd="0" destOrd="0" presId="urn:microsoft.com/office/officeart/2008/layout/LinedList"/>
    <dgm:cxn modelId="{4002D4D6-FECE-9147-A44D-F4AD5C2563B4}" type="presOf" srcId="{DB6F8BBC-780B-4FEF-A600-D1ED00BEE5CC}" destId="{3B8B55D6-ACDE-8C4B-8AD6-6035EB7792C9}" srcOrd="0" destOrd="0" presId="urn:microsoft.com/office/officeart/2008/layout/LinedList"/>
    <dgm:cxn modelId="{0B36D5FA-846C-E24A-BCEE-D3883E2743B4}" type="presOf" srcId="{2A373769-418E-49A6-9EAA-09E85F8082A8}" destId="{985A5C3B-1DCC-AC41-9947-D635AA738A25}" srcOrd="0" destOrd="0" presId="urn:microsoft.com/office/officeart/2008/layout/LinedList"/>
    <dgm:cxn modelId="{AFC49F7F-4A51-3445-8C3A-DF9B7EA198F2}" type="presParOf" srcId="{304357BC-E1B5-B04F-A75E-ADC8211B2F74}" destId="{72136F2E-4F0B-C142-999E-7A58B4787129}" srcOrd="0" destOrd="0" presId="urn:microsoft.com/office/officeart/2008/layout/LinedList"/>
    <dgm:cxn modelId="{B2B63463-E82C-EE49-AC37-47E06B9571FE}" type="presParOf" srcId="{304357BC-E1B5-B04F-A75E-ADC8211B2F74}" destId="{3A8CE035-AE72-9641-9120-21AB61A8C6D5}" srcOrd="1" destOrd="0" presId="urn:microsoft.com/office/officeart/2008/layout/LinedList"/>
    <dgm:cxn modelId="{1EA8E742-3125-2247-8AA3-4D5FD060F904}" type="presParOf" srcId="{3A8CE035-AE72-9641-9120-21AB61A8C6D5}" destId="{DDF37811-40D7-1846-86C1-135FE7CB79E6}" srcOrd="0" destOrd="0" presId="urn:microsoft.com/office/officeart/2008/layout/LinedList"/>
    <dgm:cxn modelId="{1E3C5A84-0EA2-2642-8C05-06FBAF10108C}" type="presParOf" srcId="{3A8CE035-AE72-9641-9120-21AB61A8C6D5}" destId="{C76872F9-3B46-B34D-95A0-1B3CC5FA3C92}" srcOrd="1" destOrd="0" presId="urn:microsoft.com/office/officeart/2008/layout/LinedList"/>
    <dgm:cxn modelId="{7ABDBDE1-C5AA-E74A-96FB-AE10B018F1FD}" type="presParOf" srcId="{304357BC-E1B5-B04F-A75E-ADC8211B2F74}" destId="{92ECBEC8-3DD2-4D41-9E9A-A427E76335F5}" srcOrd="2" destOrd="0" presId="urn:microsoft.com/office/officeart/2008/layout/LinedList"/>
    <dgm:cxn modelId="{383553E3-5EFE-AA4B-ADE7-5115E9DA7514}" type="presParOf" srcId="{304357BC-E1B5-B04F-A75E-ADC8211B2F74}" destId="{FCE9C220-9A36-4441-B47A-886BB47F0B88}" srcOrd="3" destOrd="0" presId="urn:microsoft.com/office/officeart/2008/layout/LinedList"/>
    <dgm:cxn modelId="{D9A1F1FE-8772-E349-9D20-39CB9DDD5991}" type="presParOf" srcId="{FCE9C220-9A36-4441-B47A-886BB47F0B88}" destId="{3B8B55D6-ACDE-8C4B-8AD6-6035EB7792C9}" srcOrd="0" destOrd="0" presId="urn:microsoft.com/office/officeart/2008/layout/LinedList"/>
    <dgm:cxn modelId="{32B4BB5C-0AE5-4E45-A0AA-29469C5C9449}" type="presParOf" srcId="{FCE9C220-9A36-4441-B47A-886BB47F0B88}" destId="{D07ABEE8-37B0-1642-8878-A3DCF5E91130}" srcOrd="1" destOrd="0" presId="urn:microsoft.com/office/officeart/2008/layout/LinedList"/>
    <dgm:cxn modelId="{35A7A29E-8B42-1B48-8219-AA2042D5478D}" type="presParOf" srcId="{304357BC-E1B5-B04F-A75E-ADC8211B2F74}" destId="{42B23CD8-58C8-2542-B678-CC300669D58F}" srcOrd="4" destOrd="0" presId="urn:microsoft.com/office/officeart/2008/layout/LinedList"/>
    <dgm:cxn modelId="{7BAAE231-1060-4241-8247-DEFD012E1CAA}" type="presParOf" srcId="{304357BC-E1B5-B04F-A75E-ADC8211B2F74}" destId="{8D7F6866-9B18-CA45-A74E-0F2695027E45}" srcOrd="5" destOrd="0" presId="urn:microsoft.com/office/officeart/2008/layout/LinedList"/>
    <dgm:cxn modelId="{A291E914-49A4-3A4B-A60A-4B54A2DD261A}" type="presParOf" srcId="{8D7F6866-9B18-CA45-A74E-0F2695027E45}" destId="{293F45E7-9127-3043-BD63-C451E153F43A}" srcOrd="0" destOrd="0" presId="urn:microsoft.com/office/officeart/2008/layout/LinedList"/>
    <dgm:cxn modelId="{A0D161B5-331F-584E-8BAC-DF410F14AC32}" type="presParOf" srcId="{8D7F6866-9B18-CA45-A74E-0F2695027E45}" destId="{F1DBCBF5-D18F-044E-9C06-85C51F829095}" srcOrd="1" destOrd="0" presId="urn:microsoft.com/office/officeart/2008/layout/LinedList"/>
    <dgm:cxn modelId="{D3C1073D-B3C6-464D-9398-7339FB2A926D}" type="presParOf" srcId="{304357BC-E1B5-B04F-A75E-ADC8211B2F74}" destId="{CB1CC415-13A0-9649-B212-3611B86DF4DB}" srcOrd="6" destOrd="0" presId="urn:microsoft.com/office/officeart/2008/layout/LinedList"/>
    <dgm:cxn modelId="{73BA31EE-61BC-C64E-B827-9CAD73258E08}" type="presParOf" srcId="{304357BC-E1B5-B04F-A75E-ADC8211B2F74}" destId="{1302AB90-667C-1647-9B90-B069EA5EEA47}" srcOrd="7" destOrd="0" presId="urn:microsoft.com/office/officeart/2008/layout/LinedList"/>
    <dgm:cxn modelId="{2B10792D-284B-854D-8D4C-16E87B4688BC}" type="presParOf" srcId="{1302AB90-667C-1647-9B90-B069EA5EEA47}" destId="{985A5C3B-1DCC-AC41-9947-D635AA738A25}" srcOrd="0" destOrd="0" presId="urn:microsoft.com/office/officeart/2008/layout/LinedList"/>
    <dgm:cxn modelId="{17293DD6-9716-0047-A2E1-8B376F6C18FA}" type="presParOf" srcId="{1302AB90-667C-1647-9B90-B069EA5EEA47}" destId="{EB56B4D2-E680-B744-B1C4-EA4C3A478632}" srcOrd="1" destOrd="0" presId="urn:microsoft.com/office/officeart/2008/layout/LinedList"/>
    <dgm:cxn modelId="{60757081-60F2-3445-86AB-72679A76FC9D}" type="presParOf" srcId="{304357BC-E1B5-B04F-A75E-ADC8211B2F74}" destId="{A17B76A4-02D9-5B43-B38F-5C626ED4BE32}" srcOrd="8" destOrd="0" presId="urn:microsoft.com/office/officeart/2008/layout/LinedList"/>
    <dgm:cxn modelId="{17F4419A-5A4D-D146-A78F-872136D794F1}" type="presParOf" srcId="{304357BC-E1B5-B04F-A75E-ADC8211B2F74}" destId="{DB14FE17-5B98-B141-99C4-995DB4F9812A}" srcOrd="9" destOrd="0" presId="urn:microsoft.com/office/officeart/2008/layout/LinedList"/>
    <dgm:cxn modelId="{83D8C657-4E17-F741-A85C-E04E13F6E244}" type="presParOf" srcId="{DB14FE17-5B98-B141-99C4-995DB4F9812A}" destId="{CAC52687-31DA-274A-B802-BDC5E63F8741}" srcOrd="0" destOrd="0" presId="urn:microsoft.com/office/officeart/2008/layout/LinedList"/>
    <dgm:cxn modelId="{2ADC9E6B-D9DB-9541-9F2B-95F78B604996}" type="presParOf" srcId="{DB14FE17-5B98-B141-99C4-995DB4F9812A}" destId="{03869134-5D27-594F-8C38-AABC21F3D773}" srcOrd="1" destOrd="0" presId="urn:microsoft.com/office/officeart/2008/layout/LinedList"/>
    <dgm:cxn modelId="{880AEADB-C391-354E-9470-6EFEEBF80906}" type="presParOf" srcId="{304357BC-E1B5-B04F-A75E-ADC8211B2F74}" destId="{469F52C6-AE3A-C04D-A862-7E53CD5E0DA0}" srcOrd="10" destOrd="0" presId="urn:microsoft.com/office/officeart/2008/layout/LinedList"/>
    <dgm:cxn modelId="{3CFC0121-65E8-DC44-A63A-FF66315421A1}" type="presParOf" srcId="{304357BC-E1B5-B04F-A75E-ADC8211B2F74}" destId="{DD055E12-A685-9A45-B947-551BE6CAE48D}" srcOrd="11" destOrd="0" presId="urn:microsoft.com/office/officeart/2008/layout/LinedList"/>
    <dgm:cxn modelId="{05D36B5F-AE21-9F46-8E5F-5B9EC5E12AC1}" type="presParOf" srcId="{DD055E12-A685-9A45-B947-551BE6CAE48D}" destId="{6544298F-AEFD-2A49-B209-9DFFB72F7C28}" srcOrd="0" destOrd="0" presId="urn:microsoft.com/office/officeart/2008/layout/LinedList"/>
    <dgm:cxn modelId="{AFF4F5D7-7F1F-8B49-BA9A-ED7175D755E4}" type="presParOf" srcId="{DD055E12-A685-9A45-B947-551BE6CAE48D}" destId="{AF3F9803-66A9-2A44-B40D-933422342D4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0B0944-87B0-4B53-A2A5-4F4F0E0D6AC5}" type="doc">
      <dgm:prSet loTypeId="urn:microsoft.com/office/officeart/2005/8/layout/vList6" loCatId="icon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F5292B4-84EB-4A3E-834B-7016DACFF843}">
      <dgm:prSet/>
      <dgm:spPr/>
      <dgm:t>
        <a:bodyPr/>
        <a:lstStyle/>
        <a:p>
          <a:r>
            <a:rPr lang="en-US"/>
            <a:t>Peer pressure and left out</a:t>
          </a:r>
        </a:p>
      </dgm:t>
    </dgm:pt>
    <dgm:pt modelId="{1D60A631-8D57-4278-A6D3-FD835CC3999F}" type="parTrans" cxnId="{9552FB2C-0731-4E25-8BB7-051222EF007B}">
      <dgm:prSet/>
      <dgm:spPr/>
      <dgm:t>
        <a:bodyPr/>
        <a:lstStyle/>
        <a:p>
          <a:endParaRPr lang="en-US"/>
        </a:p>
      </dgm:t>
    </dgm:pt>
    <dgm:pt modelId="{0EDA4928-3EE4-47D5-BD3E-2015F851D438}" type="sibTrans" cxnId="{9552FB2C-0731-4E25-8BB7-051222EF007B}">
      <dgm:prSet/>
      <dgm:spPr/>
      <dgm:t>
        <a:bodyPr/>
        <a:lstStyle/>
        <a:p>
          <a:endParaRPr lang="en-US"/>
        </a:p>
      </dgm:t>
    </dgm:pt>
    <dgm:pt modelId="{B99648FF-3AC4-4AB6-B8CB-0127BFB92605}">
      <dgm:prSet/>
      <dgm:spPr/>
      <dgm:t>
        <a:bodyPr/>
        <a:lstStyle/>
        <a:p>
          <a:r>
            <a:rPr lang="en-GB"/>
            <a:t>Feeling rushed</a:t>
          </a:r>
          <a:endParaRPr lang="en-US"/>
        </a:p>
      </dgm:t>
    </dgm:pt>
    <dgm:pt modelId="{D90983FB-D19E-4BEE-AEDF-60245643E974}" type="parTrans" cxnId="{368F5E1E-B5BF-41ED-B92E-6BC0DD211183}">
      <dgm:prSet/>
      <dgm:spPr/>
      <dgm:t>
        <a:bodyPr/>
        <a:lstStyle/>
        <a:p>
          <a:endParaRPr lang="en-US"/>
        </a:p>
      </dgm:t>
    </dgm:pt>
    <dgm:pt modelId="{4DA035EB-5A4D-4725-98AE-996E3B792BBA}" type="sibTrans" cxnId="{368F5E1E-B5BF-41ED-B92E-6BC0DD211183}">
      <dgm:prSet/>
      <dgm:spPr/>
      <dgm:t>
        <a:bodyPr/>
        <a:lstStyle/>
        <a:p>
          <a:endParaRPr lang="en-US"/>
        </a:p>
      </dgm:t>
    </dgm:pt>
    <dgm:pt modelId="{DB6F8BBC-780B-4FEF-A600-D1ED00BEE5CC}">
      <dgm:prSet/>
      <dgm:spPr/>
      <dgm:t>
        <a:bodyPr/>
        <a:lstStyle/>
        <a:p>
          <a:r>
            <a:rPr lang="en-GB"/>
            <a:t>Pressure to avoid a consequence</a:t>
          </a:r>
          <a:endParaRPr lang="en-US"/>
        </a:p>
      </dgm:t>
    </dgm:pt>
    <dgm:pt modelId="{B696BEC2-E9E7-49CF-90CB-4F450AD9365B}" type="parTrans" cxnId="{D0C36705-2003-45B1-B6AD-DC37FBECA64A}">
      <dgm:prSet/>
      <dgm:spPr/>
      <dgm:t>
        <a:bodyPr/>
        <a:lstStyle/>
        <a:p>
          <a:endParaRPr lang="en-US"/>
        </a:p>
      </dgm:t>
    </dgm:pt>
    <dgm:pt modelId="{91C5AAA0-258E-4BE4-8953-D5AC4E55A456}" type="sibTrans" cxnId="{D0C36705-2003-45B1-B6AD-DC37FBECA64A}">
      <dgm:prSet/>
      <dgm:spPr/>
      <dgm:t>
        <a:bodyPr/>
        <a:lstStyle/>
        <a:p>
          <a:endParaRPr lang="en-US"/>
        </a:p>
      </dgm:t>
    </dgm:pt>
    <dgm:pt modelId="{AA58E6D5-AB3E-482D-9B1C-E4DF2F488250}">
      <dgm:prSet/>
      <dgm:spPr/>
      <dgm:t>
        <a:bodyPr/>
        <a:lstStyle/>
        <a:p>
          <a:r>
            <a:rPr lang="en-GB"/>
            <a:t>Triggering sadness </a:t>
          </a:r>
          <a:endParaRPr lang="en-US"/>
        </a:p>
      </dgm:t>
    </dgm:pt>
    <dgm:pt modelId="{BD4E53F5-6B9E-44DF-BCDB-F0EAC075F4DE}" type="parTrans" cxnId="{64B1218E-5F2D-4C4C-A7DA-E72B43C09468}">
      <dgm:prSet/>
      <dgm:spPr/>
      <dgm:t>
        <a:bodyPr/>
        <a:lstStyle/>
        <a:p>
          <a:endParaRPr lang="en-US"/>
        </a:p>
      </dgm:t>
    </dgm:pt>
    <dgm:pt modelId="{67972A0D-3228-4D94-8A36-282484BA8E96}" type="sibTrans" cxnId="{64B1218E-5F2D-4C4C-A7DA-E72B43C09468}">
      <dgm:prSet/>
      <dgm:spPr/>
      <dgm:t>
        <a:bodyPr/>
        <a:lstStyle/>
        <a:p>
          <a:endParaRPr lang="en-US"/>
        </a:p>
      </dgm:t>
    </dgm:pt>
    <dgm:pt modelId="{2A373769-418E-49A6-9EAA-09E85F8082A8}">
      <dgm:prSet/>
      <dgm:spPr/>
      <dgm:t>
        <a:bodyPr/>
        <a:lstStyle/>
        <a:p>
          <a:r>
            <a:rPr lang="en-US"/>
            <a:t>Anger-driven</a:t>
          </a:r>
        </a:p>
      </dgm:t>
    </dgm:pt>
    <dgm:pt modelId="{1404938E-48AE-44A9-B5E3-CD844B71F3EC}" type="parTrans" cxnId="{C969643C-AEE3-4C1E-B2AB-52DEB2F16A77}">
      <dgm:prSet/>
      <dgm:spPr/>
      <dgm:t>
        <a:bodyPr/>
        <a:lstStyle/>
        <a:p>
          <a:endParaRPr lang="en-US"/>
        </a:p>
      </dgm:t>
    </dgm:pt>
    <dgm:pt modelId="{544E3315-2290-46C3-9FB5-E7B8861E8666}" type="sibTrans" cxnId="{C969643C-AEE3-4C1E-B2AB-52DEB2F16A77}">
      <dgm:prSet/>
      <dgm:spPr/>
      <dgm:t>
        <a:bodyPr/>
        <a:lstStyle/>
        <a:p>
          <a:endParaRPr lang="en-US"/>
        </a:p>
      </dgm:t>
    </dgm:pt>
    <dgm:pt modelId="{E55C82BC-91FE-4E87-96A9-03158708CF29}">
      <dgm:prSet/>
      <dgm:spPr/>
      <dgm:t>
        <a:bodyPr/>
        <a:lstStyle/>
        <a:p>
          <a:r>
            <a:rPr lang="en-US"/>
            <a:t>Fear-driven</a:t>
          </a:r>
        </a:p>
      </dgm:t>
    </dgm:pt>
    <dgm:pt modelId="{C7B1EA36-231F-41BE-9FCB-253FB8BB317A}" type="parTrans" cxnId="{FC6E59B1-F363-4054-B31E-786BFEFB312D}">
      <dgm:prSet/>
      <dgm:spPr/>
      <dgm:t>
        <a:bodyPr/>
        <a:lstStyle/>
        <a:p>
          <a:endParaRPr lang="en-US"/>
        </a:p>
      </dgm:t>
    </dgm:pt>
    <dgm:pt modelId="{DB807DDE-5AA4-4870-AAC4-7A1A3EC56318}" type="sibTrans" cxnId="{FC6E59B1-F363-4054-B31E-786BFEFB312D}">
      <dgm:prSet/>
      <dgm:spPr/>
      <dgm:t>
        <a:bodyPr/>
        <a:lstStyle/>
        <a:p>
          <a:endParaRPr lang="en-US"/>
        </a:p>
      </dgm:t>
    </dgm:pt>
    <dgm:pt modelId="{C5B1DDA8-61CD-4CA6-9B9C-FCD79B8D3CEF}">
      <dgm:prSet/>
      <dgm:spPr/>
      <dgm:t>
        <a:bodyPr/>
        <a:lstStyle/>
        <a:p>
          <a:r>
            <a:rPr lang="en-GB"/>
            <a:t>Guilt inducing</a:t>
          </a:r>
          <a:endParaRPr lang="en-US"/>
        </a:p>
      </dgm:t>
    </dgm:pt>
    <dgm:pt modelId="{CF86E179-E8C2-4246-8030-41168865A149}" type="parTrans" cxnId="{3359B977-B0A5-4EAB-9FD1-D61CD788F82A}">
      <dgm:prSet/>
      <dgm:spPr/>
      <dgm:t>
        <a:bodyPr/>
        <a:lstStyle/>
        <a:p>
          <a:endParaRPr lang="en-US"/>
        </a:p>
      </dgm:t>
    </dgm:pt>
    <dgm:pt modelId="{B51AA932-EC55-49DF-86D7-12D0EDACB8B1}" type="sibTrans" cxnId="{3359B977-B0A5-4EAB-9FD1-D61CD788F82A}">
      <dgm:prSet/>
      <dgm:spPr/>
      <dgm:t>
        <a:bodyPr/>
        <a:lstStyle/>
        <a:p>
          <a:endParaRPr lang="en-US"/>
        </a:p>
      </dgm:t>
    </dgm:pt>
    <dgm:pt modelId="{74FAFD56-BCC4-4F41-A6BB-646AF0B07B0B}">
      <dgm:prSet/>
      <dgm:spPr/>
      <dgm:t>
        <a:bodyPr/>
        <a:lstStyle/>
        <a:p>
          <a:pPr algn="ctr">
            <a:buNone/>
          </a:pPr>
          <a:r>
            <a:rPr lang="en-GB"/>
            <a:t>“Everyone is watching this!”</a:t>
          </a:r>
        </a:p>
      </dgm:t>
    </dgm:pt>
    <dgm:pt modelId="{61D9A3F3-41DB-874C-92B0-18FCE6C345BF}" type="parTrans" cxnId="{E93A83B7-95A7-554A-A205-75321EEB2A59}">
      <dgm:prSet/>
      <dgm:spPr/>
      <dgm:t>
        <a:bodyPr/>
        <a:lstStyle/>
        <a:p>
          <a:endParaRPr lang="en-GB"/>
        </a:p>
      </dgm:t>
    </dgm:pt>
    <dgm:pt modelId="{32FE4A0F-C01D-5E4D-BAB8-C290DAF8E54E}" type="sibTrans" cxnId="{E93A83B7-95A7-554A-A205-75321EEB2A59}">
      <dgm:prSet/>
      <dgm:spPr/>
      <dgm:t>
        <a:bodyPr/>
        <a:lstStyle/>
        <a:p>
          <a:endParaRPr lang="en-GB"/>
        </a:p>
      </dgm:t>
    </dgm:pt>
    <dgm:pt modelId="{92AA3DC0-3E8C-7141-BCFB-93D03921B97A}">
      <dgm:prSet/>
      <dgm:spPr/>
      <dgm:t>
        <a:bodyPr/>
        <a:lstStyle/>
        <a:p>
          <a:pPr algn="ctr">
            <a:buNone/>
          </a:pPr>
          <a:r>
            <a:rPr lang="en-GB"/>
            <a:t>“Last chance to watch!”</a:t>
          </a:r>
        </a:p>
      </dgm:t>
    </dgm:pt>
    <dgm:pt modelId="{72C207FC-D616-194A-A5A6-DF19FBD1B18F}" type="parTrans" cxnId="{0214EFB0-9EEC-BC4C-91B3-87CBAEF890FF}">
      <dgm:prSet/>
      <dgm:spPr/>
      <dgm:t>
        <a:bodyPr/>
        <a:lstStyle/>
        <a:p>
          <a:endParaRPr lang="en-GB"/>
        </a:p>
      </dgm:t>
    </dgm:pt>
    <dgm:pt modelId="{9BE88FC4-0347-B144-B8C2-24B327CE5433}" type="sibTrans" cxnId="{0214EFB0-9EEC-BC4C-91B3-87CBAEF890FF}">
      <dgm:prSet/>
      <dgm:spPr/>
      <dgm:t>
        <a:bodyPr/>
        <a:lstStyle/>
        <a:p>
          <a:endParaRPr lang="en-GB"/>
        </a:p>
      </dgm:t>
    </dgm:pt>
    <dgm:pt modelId="{B2B07995-1929-8749-9B7A-0BFE7FAE9DD0}">
      <dgm:prSet/>
      <dgm:spPr/>
      <dgm:t>
        <a:bodyPr/>
        <a:lstStyle/>
        <a:p>
          <a:pPr algn="ctr">
            <a:buNone/>
          </a:pPr>
          <a:r>
            <a:rPr lang="en-GB"/>
            <a:t>“Share this video or have bad luck”</a:t>
          </a:r>
        </a:p>
      </dgm:t>
    </dgm:pt>
    <dgm:pt modelId="{F0705DD0-993A-2D47-B534-7B4E8CC23AA8}" type="parTrans" cxnId="{1FAC9D30-4D49-BD49-B326-4470A434D2B3}">
      <dgm:prSet/>
      <dgm:spPr/>
      <dgm:t>
        <a:bodyPr/>
        <a:lstStyle/>
        <a:p>
          <a:endParaRPr lang="en-GB"/>
        </a:p>
      </dgm:t>
    </dgm:pt>
    <dgm:pt modelId="{916CDB1E-AE6B-D741-A71C-F1328397EB2F}" type="sibTrans" cxnId="{1FAC9D30-4D49-BD49-B326-4470A434D2B3}">
      <dgm:prSet/>
      <dgm:spPr/>
      <dgm:t>
        <a:bodyPr/>
        <a:lstStyle/>
        <a:p>
          <a:endParaRPr lang="en-GB"/>
        </a:p>
      </dgm:t>
    </dgm:pt>
    <dgm:pt modelId="{299F2E07-FEAE-1342-B1BC-9642ABB43D6E}">
      <dgm:prSet/>
      <dgm:spPr/>
      <dgm:t>
        <a:bodyPr/>
        <a:lstStyle/>
        <a:p>
          <a:pPr algn="ctr">
            <a:buNone/>
          </a:pPr>
          <a:r>
            <a:rPr lang="en-GB"/>
            <a:t>“This is heartbreaking, share before it gets deleted”</a:t>
          </a:r>
        </a:p>
      </dgm:t>
    </dgm:pt>
    <dgm:pt modelId="{75FA7136-0939-1E40-A7AB-F32FD93D9019}" type="parTrans" cxnId="{02B37EE1-3692-524F-9F5B-5CC273F1E74F}">
      <dgm:prSet/>
      <dgm:spPr/>
      <dgm:t>
        <a:bodyPr/>
        <a:lstStyle/>
        <a:p>
          <a:endParaRPr lang="en-GB"/>
        </a:p>
      </dgm:t>
    </dgm:pt>
    <dgm:pt modelId="{C25B2E07-8FFB-E840-A391-AF4B8BE91148}" type="sibTrans" cxnId="{02B37EE1-3692-524F-9F5B-5CC273F1E74F}">
      <dgm:prSet/>
      <dgm:spPr/>
      <dgm:t>
        <a:bodyPr/>
        <a:lstStyle/>
        <a:p>
          <a:endParaRPr lang="en-GB"/>
        </a:p>
      </dgm:t>
    </dgm:pt>
    <dgm:pt modelId="{B7EF6DC5-2650-2B41-8CA1-24F948775885}">
      <dgm:prSet/>
      <dgm:spPr/>
      <dgm:t>
        <a:bodyPr/>
        <a:lstStyle/>
        <a:p>
          <a:pPr algn="ctr">
            <a:buNone/>
          </a:pPr>
          <a:r>
            <a:rPr lang="en-GB"/>
            <a:t>“They’re lying to you. Wake up”</a:t>
          </a:r>
        </a:p>
      </dgm:t>
    </dgm:pt>
    <dgm:pt modelId="{FE7DB02C-B0C2-7E4D-A868-E5E3D0ED805C}" type="parTrans" cxnId="{C9622758-9A97-3E42-82AF-1EFEA3F1A26C}">
      <dgm:prSet/>
      <dgm:spPr/>
      <dgm:t>
        <a:bodyPr/>
        <a:lstStyle/>
        <a:p>
          <a:endParaRPr lang="en-GB"/>
        </a:p>
      </dgm:t>
    </dgm:pt>
    <dgm:pt modelId="{19D1D0F0-5803-524C-99D4-2DDFCAA0B00D}" type="sibTrans" cxnId="{C9622758-9A97-3E42-82AF-1EFEA3F1A26C}">
      <dgm:prSet/>
      <dgm:spPr/>
      <dgm:t>
        <a:bodyPr/>
        <a:lstStyle/>
        <a:p>
          <a:endParaRPr lang="en-GB"/>
        </a:p>
      </dgm:t>
    </dgm:pt>
    <dgm:pt modelId="{B83DBDFE-1F54-4A4E-A3FB-68463FEC2419}">
      <dgm:prSet/>
      <dgm:spPr/>
      <dgm:t>
        <a:bodyPr/>
        <a:lstStyle/>
        <a:p>
          <a:pPr algn="ctr">
            <a:buNone/>
          </a:pPr>
          <a:r>
            <a:rPr lang="en-GB"/>
            <a:t>“This app is secretly spying on you, delete it NOW”</a:t>
          </a:r>
        </a:p>
      </dgm:t>
    </dgm:pt>
    <dgm:pt modelId="{2B37EC10-7AD1-A448-AAB4-5A0243D55423}" type="parTrans" cxnId="{54BCC442-7CF6-D740-8AD9-9D1883F108AF}">
      <dgm:prSet/>
      <dgm:spPr/>
      <dgm:t>
        <a:bodyPr/>
        <a:lstStyle/>
        <a:p>
          <a:endParaRPr lang="en-GB"/>
        </a:p>
      </dgm:t>
    </dgm:pt>
    <dgm:pt modelId="{5FE816F8-CEDC-B94E-98B4-AB2B0BC61BF0}" type="sibTrans" cxnId="{54BCC442-7CF6-D740-8AD9-9D1883F108AF}">
      <dgm:prSet/>
      <dgm:spPr/>
      <dgm:t>
        <a:bodyPr/>
        <a:lstStyle/>
        <a:p>
          <a:endParaRPr lang="en-GB"/>
        </a:p>
      </dgm:t>
    </dgm:pt>
    <dgm:pt modelId="{1BE75D12-B2D1-E143-8FFB-90E0952E10EF}">
      <dgm:prSet/>
      <dgm:spPr/>
      <dgm:t>
        <a:bodyPr/>
        <a:lstStyle/>
        <a:p>
          <a:pPr algn="ctr">
            <a:buNone/>
          </a:pPr>
          <a:r>
            <a:rPr lang="en-GB"/>
            <a:t>“If you don’t share this, you’re part of the problem”</a:t>
          </a:r>
        </a:p>
      </dgm:t>
    </dgm:pt>
    <dgm:pt modelId="{6EB62634-5C5A-DE43-AEAC-C7A5594EBB12}" type="parTrans" cxnId="{F53A256A-4814-4B49-A3F9-7ADE7E6CFD07}">
      <dgm:prSet/>
      <dgm:spPr/>
      <dgm:t>
        <a:bodyPr/>
        <a:lstStyle/>
        <a:p>
          <a:endParaRPr lang="en-GB"/>
        </a:p>
      </dgm:t>
    </dgm:pt>
    <dgm:pt modelId="{D9069088-10CC-864B-9027-DBD1DA644603}" type="sibTrans" cxnId="{F53A256A-4814-4B49-A3F9-7ADE7E6CFD07}">
      <dgm:prSet/>
      <dgm:spPr/>
      <dgm:t>
        <a:bodyPr/>
        <a:lstStyle/>
        <a:p>
          <a:endParaRPr lang="en-GB"/>
        </a:p>
      </dgm:t>
    </dgm:pt>
    <dgm:pt modelId="{44E81EEA-58A8-324F-85B1-2490F37F0275}" type="pres">
      <dgm:prSet presAssocID="{C20B0944-87B0-4B53-A2A5-4F4F0E0D6AC5}" presName="Name0" presStyleCnt="0">
        <dgm:presLayoutVars>
          <dgm:dir/>
          <dgm:animLvl val="lvl"/>
          <dgm:resizeHandles/>
        </dgm:presLayoutVars>
      </dgm:prSet>
      <dgm:spPr/>
    </dgm:pt>
    <dgm:pt modelId="{C03EF7EB-7890-0E42-8FBE-AEAF91E1A1F6}" type="pres">
      <dgm:prSet presAssocID="{2F5292B4-84EB-4A3E-834B-7016DACFF843}" presName="linNode" presStyleCnt="0"/>
      <dgm:spPr/>
    </dgm:pt>
    <dgm:pt modelId="{D8EDE6F5-72C2-E84E-B57F-961C40F1B0C0}" type="pres">
      <dgm:prSet presAssocID="{2F5292B4-84EB-4A3E-834B-7016DACFF843}" presName="parentShp" presStyleLbl="node1" presStyleIdx="0" presStyleCnt="7" custLinFactNeighborX="-1981" custLinFactNeighborY="7039">
        <dgm:presLayoutVars>
          <dgm:bulletEnabled val="1"/>
        </dgm:presLayoutVars>
      </dgm:prSet>
      <dgm:spPr/>
    </dgm:pt>
    <dgm:pt modelId="{C783CE46-3584-F84C-BF25-4EE3DD71F31E}" type="pres">
      <dgm:prSet presAssocID="{2F5292B4-84EB-4A3E-834B-7016DACFF843}" presName="childShp" presStyleLbl="bgAccFollowNode1" presStyleIdx="0" presStyleCnt="7">
        <dgm:presLayoutVars>
          <dgm:bulletEnabled val="1"/>
        </dgm:presLayoutVars>
      </dgm:prSet>
      <dgm:spPr/>
    </dgm:pt>
    <dgm:pt modelId="{AE853155-5D70-4049-9247-73298D1E6B06}" type="pres">
      <dgm:prSet presAssocID="{0EDA4928-3EE4-47D5-BD3E-2015F851D438}" presName="spacing" presStyleCnt="0"/>
      <dgm:spPr/>
    </dgm:pt>
    <dgm:pt modelId="{C748E696-2812-994F-8BD4-EBB40121CFE6}" type="pres">
      <dgm:prSet presAssocID="{B99648FF-3AC4-4AB6-B8CB-0127BFB92605}" presName="linNode" presStyleCnt="0"/>
      <dgm:spPr/>
    </dgm:pt>
    <dgm:pt modelId="{4A180262-DEAF-8345-89FC-9FA8F585E01D}" type="pres">
      <dgm:prSet presAssocID="{B99648FF-3AC4-4AB6-B8CB-0127BFB92605}" presName="parentShp" presStyleLbl="node1" presStyleIdx="1" presStyleCnt="7">
        <dgm:presLayoutVars>
          <dgm:bulletEnabled val="1"/>
        </dgm:presLayoutVars>
      </dgm:prSet>
      <dgm:spPr/>
    </dgm:pt>
    <dgm:pt modelId="{5A20C6CB-4368-C24A-AAF2-84085439A4E8}" type="pres">
      <dgm:prSet presAssocID="{B99648FF-3AC4-4AB6-B8CB-0127BFB92605}" presName="childShp" presStyleLbl="bgAccFollowNode1" presStyleIdx="1" presStyleCnt="7">
        <dgm:presLayoutVars>
          <dgm:bulletEnabled val="1"/>
        </dgm:presLayoutVars>
      </dgm:prSet>
      <dgm:spPr/>
    </dgm:pt>
    <dgm:pt modelId="{1584628F-C286-9D41-8116-891D24459431}" type="pres">
      <dgm:prSet presAssocID="{4DA035EB-5A4D-4725-98AE-996E3B792BBA}" presName="spacing" presStyleCnt="0"/>
      <dgm:spPr/>
    </dgm:pt>
    <dgm:pt modelId="{6C917D0D-7BD3-754F-8EC1-A2E7A2E823FF}" type="pres">
      <dgm:prSet presAssocID="{DB6F8BBC-780B-4FEF-A600-D1ED00BEE5CC}" presName="linNode" presStyleCnt="0"/>
      <dgm:spPr/>
    </dgm:pt>
    <dgm:pt modelId="{D24992EF-501D-8649-9084-CA59A0B5A21D}" type="pres">
      <dgm:prSet presAssocID="{DB6F8BBC-780B-4FEF-A600-D1ED00BEE5CC}" presName="parentShp" presStyleLbl="node1" presStyleIdx="2" presStyleCnt="7">
        <dgm:presLayoutVars>
          <dgm:bulletEnabled val="1"/>
        </dgm:presLayoutVars>
      </dgm:prSet>
      <dgm:spPr/>
    </dgm:pt>
    <dgm:pt modelId="{A28D96AB-AFAB-CF43-9A45-E175E5086630}" type="pres">
      <dgm:prSet presAssocID="{DB6F8BBC-780B-4FEF-A600-D1ED00BEE5CC}" presName="childShp" presStyleLbl="bgAccFollowNode1" presStyleIdx="2" presStyleCnt="7">
        <dgm:presLayoutVars>
          <dgm:bulletEnabled val="1"/>
        </dgm:presLayoutVars>
      </dgm:prSet>
      <dgm:spPr/>
    </dgm:pt>
    <dgm:pt modelId="{7514E0E7-B468-FF43-ADD7-3C24900D8152}" type="pres">
      <dgm:prSet presAssocID="{91C5AAA0-258E-4BE4-8953-D5AC4E55A456}" presName="spacing" presStyleCnt="0"/>
      <dgm:spPr/>
    </dgm:pt>
    <dgm:pt modelId="{14413582-9106-B14F-B7E2-E3392F451581}" type="pres">
      <dgm:prSet presAssocID="{AA58E6D5-AB3E-482D-9B1C-E4DF2F488250}" presName="linNode" presStyleCnt="0"/>
      <dgm:spPr/>
    </dgm:pt>
    <dgm:pt modelId="{BFB795BB-EDCB-EE43-B9AE-093E1AACB90A}" type="pres">
      <dgm:prSet presAssocID="{AA58E6D5-AB3E-482D-9B1C-E4DF2F488250}" presName="parentShp" presStyleLbl="node1" presStyleIdx="3" presStyleCnt="7">
        <dgm:presLayoutVars>
          <dgm:bulletEnabled val="1"/>
        </dgm:presLayoutVars>
      </dgm:prSet>
      <dgm:spPr/>
    </dgm:pt>
    <dgm:pt modelId="{EC7F3305-A60E-6245-9D13-2AE7254708C2}" type="pres">
      <dgm:prSet presAssocID="{AA58E6D5-AB3E-482D-9B1C-E4DF2F488250}" presName="childShp" presStyleLbl="bgAccFollowNode1" presStyleIdx="3" presStyleCnt="7">
        <dgm:presLayoutVars>
          <dgm:bulletEnabled val="1"/>
        </dgm:presLayoutVars>
      </dgm:prSet>
      <dgm:spPr/>
    </dgm:pt>
    <dgm:pt modelId="{074C4B7A-5756-6641-A2F4-430AC52452B4}" type="pres">
      <dgm:prSet presAssocID="{67972A0D-3228-4D94-8A36-282484BA8E96}" presName="spacing" presStyleCnt="0"/>
      <dgm:spPr/>
    </dgm:pt>
    <dgm:pt modelId="{275562EB-0376-8641-98E0-932048674586}" type="pres">
      <dgm:prSet presAssocID="{2A373769-418E-49A6-9EAA-09E85F8082A8}" presName="linNode" presStyleCnt="0"/>
      <dgm:spPr/>
    </dgm:pt>
    <dgm:pt modelId="{EE37298E-D0C1-894A-899E-1829CCFAE149}" type="pres">
      <dgm:prSet presAssocID="{2A373769-418E-49A6-9EAA-09E85F8082A8}" presName="parentShp" presStyleLbl="node1" presStyleIdx="4" presStyleCnt="7">
        <dgm:presLayoutVars>
          <dgm:bulletEnabled val="1"/>
        </dgm:presLayoutVars>
      </dgm:prSet>
      <dgm:spPr/>
    </dgm:pt>
    <dgm:pt modelId="{A425F15B-1E82-7146-8B59-83C76F38AEE3}" type="pres">
      <dgm:prSet presAssocID="{2A373769-418E-49A6-9EAA-09E85F8082A8}" presName="childShp" presStyleLbl="bgAccFollowNode1" presStyleIdx="4" presStyleCnt="7">
        <dgm:presLayoutVars>
          <dgm:bulletEnabled val="1"/>
        </dgm:presLayoutVars>
      </dgm:prSet>
      <dgm:spPr/>
    </dgm:pt>
    <dgm:pt modelId="{FB21C427-CD7C-FD43-B7CD-F189DE4954A6}" type="pres">
      <dgm:prSet presAssocID="{544E3315-2290-46C3-9FB5-E7B8861E8666}" presName="spacing" presStyleCnt="0"/>
      <dgm:spPr/>
    </dgm:pt>
    <dgm:pt modelId="{D177ECD7-9ACD-074B-AD12-CD0C4B757199}" type="pres">
      <dgm:prSet presAssocID="{E55C82BC-91FE-4E87-96A9-03158708CF29}" presName="linNode" presStyleCnt="0"/>
      <dgm:spPr/>
    </dgm:pt>
    <dgm:pt modelId="{69480D2D-002E-434D-AF4F-447F94482053}" type="pres">
      <dgm:prSet presAssocID="{E55C82BC-91FE-4E87-96A9-03158708CF29}" presName="parentShp" presStyleLbl="node1" presStyleIdx="5" presStyleCnt="7">
        <dgm:presLayoutVars>
          <dgm:bulletEnabled val="1"/>
        </dgm:presLayoutVars>
      </dgm:prSet>
      <dgm:spPr/>
    </dgm:pt>
    <dgm:pt modelId="{36A691C8-18B9-2347-B360-AA9155662C28}" type="pres">
      <dgm:prSet presAssocID="{E55C82BC-91FE-4E87-96A9-03158708CF29}" presName="childShp" presStyleLbl="bgAccFollowNode1" presStyleIdx="5" presStyleCnt="7">
        <dgm:presLayoutVars>
          <dgm:bulletEnabled val="1"/>
        </dgm:presLayoutVars>
      </dgm:prSet>
      <dgm:spPr/>
    </dgm:pt>
    <dgm:pt modelId="{0D5BC35D-1C56-534B-82B6-A827CB851231}" type="pres">
      <dgm:prSet presAssocID="{DB807DDE-5AA4-4870-AAC4-7A1A3EC56318}" presName="spacing" presStyleCnt="0"/>
      <dgm:spPr/>
    </dgm:pt>
    <dgm:pt modelId="{C30B1AA6-B458-9C47-A5F3-C20F18B4B286}" type="pres">
      <dgm:prSet presAssocID="{C5B1DDA8-61CD-4CA6-9B9C-FCD79B8D3CEF}" presName="linNode" presStyleCnt="0"/>
      <dgm:spPr/>
    </dgm:pt>
    <dgm:pt modelId="{2D057B7E-CE5B-8540-B2B7-9ED02DA5C7BE}" type="pres">
      <dgm:prSet presAssocID="{C5B1DDA8-61CD-4CA6-9B9C-FCD79B8D3CEF}" presName="parentShp" presStyleLbl="node1" presStyleIdx="6" presStyleCnt="7">
        <dgm:presLayoutVars>
          <dgm:bulletEnabled val="1"/>
        </dgm:presLayoutVars>
      </dgm:prSet>
      <dgm:spPr/>
    </dgm:pt>
    <dgm:pt modelId="{5A939D56-3359-0141-A441-72F19B213A9C}" type="pres">
      <dgm:prSet presAssocID="{C5B1DDA8-61CD-4CA6-9B9C-FCD79B8D3CEF}" presName="childShp" presStyleLbl="bgAccFollowNode1" presStyleIdx="6" presStyleCnt="7">
        <dgm:presLayoutVars>
          <dgm:bulletEnabled val="1"/>
        </dgm:presLayoutVars>
      </dgm:prSet>
      <dgm:spPr/>
    </dgm:pt>
  </dgm:ptLst>
  <dgm:cxnLst>
    <dgm:cxn modelId="{D0C36705-2003-45B1-B6AD-DC37FBECA64A}" srcId="{C20B0944-87B0-4B53-A2A5-4F4F0E0D6AC5}" destId="{DB6F8BBC-780B-4FEF-A600-D1ED00BEE5CC}" srcOrd="2" destOrd="0" parTransId="{B696BEC2-E9E7-49CF-90CB-4F450AD9365B}" sibTransId="{91C5AAA0-258E-4BE4-8953-D5AC4E55A456}"/>
    <dgm:cxn modelId="{4C47CD10-1B58-CF44-964E-D0DF8138155F}" type="presOf" srcId="{2A373769-418E-49A6-9EAA-09E85F8082A8}" destId="{EE37298E-D0C1-894A-899E-1829CCFAE149}" srcOrd="0" destOrd="0" presId="urn:microsoft.com/office/officeart/2005/8/layout/vList6"/>
    <dgm:cxn modelId="{DE066A13-D7F0-0648-B868-57C8303978B3}" type="presOf" srcId="{B2B07995-1929-8749-9B7A-0BFE7FAE9DD0}" destId="{A28D96AB-AFAB-CF43-9A45-E175E5086630}" srcOrd="0" destOrd="0" presId="urn:microsoft.com/office/officeart/2005/8/layout/vList6"/>
    <dgm:cxn modelId="{F76E0B15-A649-7F4A-9341-7BC6007058D1}" type="presOf" srcId="{B7EF6DC5-2650-2B41-8CA1-24F948775885}" destId="{A425F15B-1E82-7146-8B59-83C76F38AEE3}" srcOrd="0" destOrd="0" presId="urn:microsoft.com/office/officeart/2005/8/layout/vList6"/>
    <dgm:cxn modelId="{1CF98117-6EF7-7447-8850-CDC0B923F5A0}" type="presOf" srcId="{AA58E6D5-AB3E-482D-9B1C-E4DF2F488250}" destId="{BFB795BB-EDCB-EE43-B9AE-093E1AACB90A}" srcOrd="0" destOrd="0" presId="urn:microsoft.com/office/officeart/2005/8/layout/vList6"/>
    <dgm:cxn modelId="{368F5E1E-B5BF-41ED-B92E-6BC0DD211183}" srcId="{C20B0944-87B0-4B53-A2A5-4F4F0E0D6AC5}" destId="{B99648FF-3AC4-4AB6-B8CB-0127BFB92605}" srcOrd="1" destOrd="0" parTransId="{D90983FB-D19E-4BEE-AEDF-60245643E974}" sibTransId="{4DA035EB-5A4D-4725-98AE-996E3B792BBA}"/>
    <dgm:cxn modelId="{9552FB2C-0731-4E25-8BB7-051222EF007B}" srcId="{C20B0944-87B0-4B53-A2A5-4F4F0E0D6AC5}" destId="{2F5292B4-84EB-4A3E-834B-7016DACFF843}" srcOrd="0" destOrd="0" parTransId="{1D60A631-8D57-4278-A6D3-FD835CC3999F}" sibTransId="{0EDA4928-3EE4-47D5-BD3E-2015F851D438}"/>
    <dgm:cxn modelId="{1FAC9D30-4D49-BD49-B326-4470A434D2B3}" srcId="{DB6F8BBC-780B-4FEF-A600-D1ED00BEE5CC}" destId="{B2B07995-1929-8749-9B7A-0BFE7FAE9DD0}" srcOrd="0" destOrd="0" parTransId="{F0705DD0-993A-2D47-B534-7B4E8CC23AA8}" sibTransId="{916CDB1E-AE6B-D741-A71C-F1328397EB2F}"/>
    <dgm:cxn modelId="{D5BCA031-590D-5D47-BD6A-5326C4A06075}" type="presOf" srcId="{2F5292B4-84EB-4A3E-834B-7016DACFF843}" destId="{D8EDE6F5-72C2-E84E-B57F-961C40F1B0C0}" srcOrd="0" destOrd="0" presId="urn:microsoft.com/office/officeart/2005/8/layout/vList6"/>
    <dgm:cxn modelId="{C969643C-AEE3-4C1E-B2AB-52DEB2F16A77}" srcId="{C20B0944-87B0-4B53-A2A5-4F4F0E0D6AC5}" destId="{2A373769-418E-49A6-9EAA-09E85F8082A8}" srcOrd="4" destOrd="0" parTransId="{1404938E-48AE-44A9-B5E3-CD844B71F3EC}" sibTransId="{544E3315-2290-46C3-9FB5-E7B8861E8666}"/>
    <dgm:cxn modelId="{54BCC442-7CF6-D740-8AD9-9D1883F108AF}" srcId="{E55C82BC-91FE-4E87-96A9-03158708CF29}" destId="{B83DBDFE-1F54-4A4E-A3FB-68463FEC2419}" srcOrd="0" destOrd="0" parTransId="{2B37EC10-7AD1-A448-AAB4-5A0243D55423}" sibTransId="{5FE816F8-CEDC-B94E-98B4-AB2B0BC61BF0}"/>
    <dgm:cxn modelId="{C9622758-9A97-3E42-82AF-1EFEA3F1A26C}" srcId="{2A373769-418E-49A6-9EAA-09E85F8082A8}" destId="{B7EF6DC5-2650-2B41-8CA1-24F948775885}" srcOrd="0" destOrd="0" parTransId="{FE7DB02C-B0C2-7E4D-A868-E5E3D0ED805C}" sibTransId="{19D1D0F0-5803-524C-99D4-2DDFCAA0B00D}"/>
    <dgm:cxn modelId="{A0DCEA5E-2723-E244-A97D-C1E886E251A0}" type="presOf" srcId="{74FAFD56-BCC4-4F41-A6BB-646AF0B07B0B}" destId="{C783CE46-3584-F84C-BF25-4EE3DD71F31E}" srcOrd="0" destOrd="0" presId="urn:microsoft.com/office/officeart/2005/8/layout/vList6"/>
    <dgm:cxn modelId="{F53A256A-4814-4B49-A3F9-7ADE7E6CFD07}" srcId="{C5B1DDA8-61CD-4CA6-9B9C-FCD79B8D3CEF}" destId="{1BE75D12-B2D1-E143-8FFB-90E0952E10EF}" srcOrd="0" destOrd="0" parTransId="{6EB62634-5C5A-DE43-AEAC-C7A5594EBB12}" sibTransId="{D9069088-10CC-864B-9027-DBD1DA644603}"/>
    <dgm:cxn modelId="{3359B977-B0A5-4EAB-9FD1-D61CD788F82A}" srcId="{C20B0944-87B0-4B53-A2A5-4F4F0E0D6AC5}" destId="{C5B1DDA8-61CD-4CA6-9B9C-FCD79B8D3CEF}" srcOrd="6" destOrd="0" parTransId="{CF86E179-E8C2-4246-8030-41168865A149}" sibTransId="{B51AA932-EC55-49DF-86D7-12D0EDACB8B1}"/>
    <dgm:cxn modelId="{64B1218E-5F2D-4C4C-A7DA-E72B43C09468}" srcId="{C20B0944-87B0-4B53-A2A5-4F4F0E0D6AC5}" destId="{AA58E6D5-AB3E-482D-9B1C-E4DF2F488250}" srcOrd="3" destOrd="0" parTransId="{BD4E53F5-6B9E-44DF-BCDB-F0EAC075F4DE}" sibTransId="{67972A0D-3228-4D94-8A36-282484BA8E96}"/>
    <dgm:cxn modelId="{4B08DB90-30B1-1A43-A46C-16C8FCF980BF}" type="presOf" srcId="{B83DBDFE-1F54-4A4E-A3FB-68463FEC2419}" destId="{36A691C8-18B9-2347-B360-AA9155662C28}" srcOrd="0" destOrd="0" presId="urn:microsoft.com/office/officeart/2005/8/layout/vList6"/>
    <dgm:cxn modelId="{0214EFB0-9EEC-BC4C-91B3-87CBAEF890FF}" srcId="{B99648FF-3AC4-4AB6-B8CB-0127BFB92605}" destId="{92AA3DC0-3E8C-7141-BCFB-93D03921B97A}" srcOrd="0" destOrd="0" parTransId="{72C207FC-D616-194A-A5A6-DF19FBD1B18F}" sibTransId="{9BE88FC4-0347-B144-B8C2-24B327CE5433}"/>
    <dgm:cxn modelId="{FC6E59B1-F363-4054-B31E-786BFEFB312D}" srcId="{C20B0944-87B0-4B53-A2A5-4F4F0E0D6AC5}" destId="{E55C82BC-91FE-4E87-96A9-03158708CF29}" srcOrd="5" destOrd="0" parTransId="{C7B1EA36-231F-41BE-9FCB-253FB8BB317A}" sibTransId="{DB807DDE-5AA4-4870-AAC4-7A1A3EC56318}"/>
    <dgm:cxn modelId="{9671B0B1-4A04-D44F-A454-0BCAD7B67C74}" type="presOf" srcId="{B99648FF-3AC4-4AB6-B8CB-0127BFB92605}" destId="{4A180262-DEAF-8345-89FC-9FA8F585E01D}" srcOrd="0" destOrd="0" presId="urn:microsoft.com/office/officeart/2005/8/layout/vList6"/>
    <dgm:cxn modelId="{6B1A21B4-93E0-694A-998A-BC0524C7578D}" type="presOf" srcId="{299F2E07-FEAE-1342-B1BC-9642ABB43D6E}" destId="{EC7F3305-A60E-6245-9D13-2AE7254708C2}" srcOrd="0" destOrd="0" presId="urn:microsoft.com/office/officeart/2005/8/layout/vList6"/>
    <dgm:cxn modelId="{1620F0B5-2C91-0349-B499-5CFA506685BD}" type="presOf" srcId="{C5B1DDA8-61CD-4CA6-9B9C-FCD79B8D3CEF}" destId="{2D057B7E-CE5B-8540-B2B7-9ED02DA5C7BE}" srcOrd="0" destOrd="0" presId="urn:microsoft.com/office/officeart/2005/8/layout/vList6"/>
    <dgm:cxn modelId="{E93A83B7-95A7-554A-A205-75321EEB2A59}" srcId="{2F5292B4-84EB-4A3E-834B-7016DACFF843}" destId="{74FAFD56-BCC4-4F41-A6BB-646AF0B07B0B}" srcOrd="0" destOrd="0" parTransId="{61D9A3F3-41DB-874C-92B0-18FCE6C345BF}" sibTransId="{32FE4A0F-C01D-5E4D-BAB8-C290DAF8E54E}"/>
    <dgm:cxn modelId="{774DA0C3-92C0-954F-8A5C-9EF3FFA55AEA}" type="presOf" srcId="{DB6F8BBC-780B-4FEF-A600-D1ED00BEE5CC}" destId="{D24992EF-501D-8649-9084-CA59A0B5A21D}" srcOrd="0" destOrd="0" presId="urn:microsoft.com/office/officeart/2005/8/layout/vList6"/>
    <dgm:cxn modelId="{02B37EE1-3692-524F-9F5B-5CC273F1E74F}" srcId="{AA58E6D5-AB3E-482D-9B1C-E4DF2F488250}" destId="{299F2E07-FEAE-1342-B1BC-9642ABB43D6E}" srcOrd="0" destOrd="0" parTransId="{75FA7136-0939-1E40-A7AB-F32FD93D9019}" sibTransId="{C25B2E07-8FFB-E840-A391-AF4B8BE91148}"/>
    <dgm:cxn modelId="{04834FED-9B52-484F-99D2-C365B367E70E}" type="presOf" srcId="{92AA3DC0-3E8C-7141-BCFB-93D03921B97A}" destId="{5A20C6CB-4368-C24A-AAF2-84085439A4E8}" srcOrd="0" destOrd="0" presId="urn:microsoft.com/office/officeart/2005/8/layout/vList6"/>
    <dgm:cxn modelId="{26DE55EF-D3A6-D442-86C5-59B5EA206474}" type="presOf" srcId="{1BE75D12-B2D1-E143-8FFB-90E0952E10EF}" destId="{5A939D56-3359-0141-A441-72F19B213A9C}" srcOrd="0" destOrd="0" presId="urn:microsoft.com/office/officeart/2005/8/layout/vList6"/>
    <dgm:cxn modelId="{F19258F1-5D35-1847-AE39-14736ED689BE}" type="presOf" srcId="{C20B0944-87B0-4B53-A2A5-4F4F0E0D6AC5}" destId="{44E81EEA-58A8-324F-85B1-2490F37F0275}" srcOrd="0" destOrd="0" presId="urn:microsoft.com/office/officeart/2005/8/layout/vList6"/>
    <dgm:cxn modelId="{B301C9FC-B66A-2040-B931-847A63763BCC}" type="presOf" srcId="{E55C82BC-91FE-4E87-96A9-03158708CF29}" destId="{69480D2D-002E-434D-AF4F-447F94482053}" srcOrd="0" destOrd="0" presId="urn:microsoft.com/office/officeart/2005/8/layout/vList6"/>
    <dgm:cxn modelId="{2341DD95-B346-F641-A333-AA890D5430D1}" type="presParOf" srcId="{44E81EEA-58A8-324F-85B1-2490F37F0275}" destId="{C03EF7EB-7890-0E42-8FBE-AEAF91E1A1F6}" srcOrd="0" destOrd="0" presId="urn:microsoft.com/office/officeart/2005/8/layout/vList6"/>
    <dgm:cxn modelId="{71D0D140-18BB-934B-837F-2E1DB86A9E83}" type="presParOf" srcId="{C03EF7EB-7890-0E42-8FBE-AEAF91E1A1F6}" destId="{D8EDE6F5-72C2-E84E-B57F-961C40F1B0C0}" srcOrd="0" destOrd="0" presId="urn:microsoft.com/office/officeart/2005/8/layout/vList6"/>
    <dgm:cxn modelId="{EB2A00A9-FDF0-D644-817A-3B7D72D553D2}" type="presParOf" srcId="{C03EF7EB-7890-0E42-8FBE-AEAF91E1A1F6}" destId="{C783CE46-3584-F84C-BF25-4EE3DD71F31E}" srcOrd="1" destOrd="0" presId="urn:microsoft.com/office/officeart/2005/8/layout/vList6"/>
    <dgm:cxn modelId="{BD27E15A-5F57-B64F-8679-DB9CE5125FF0}" type="presParOf" srcId="{44E81EEA-58A8-324F-85B1-2490F37F0275}" destId="{AE853155-5D70-4049-9247-73298D1E6B06}" srcOrd="1" destOrd="0" presId="urn:microsoft.com/office/officeart/2005/8/layout/vList6"/>
    <dgm:cxn modelId="{42372E61-8042-A144-9218-BF21087C23A1}" type="presParOf" srcId="{44E81EEA-58A8-324F-85B1-2490F37F0275}" destId="{C748E696-2812-994F-8BD4-EBB40121CFE6}" srcOrd="2" destOrd="0" presId="urn:microsoft.com/office/officeart/2005/8/layout/vList6"/>
    <dgm:cxn modelId="{01BE98CE-6CBA-BD45-B56F-E32312B73689}" type="presParOf" srcId="{C748E696-2812-994F-8BD4-EBB40121CFE6}" destId="{4A180262-DEAF-8345-89FC-9FA8F585E01D}" srcOrd="0" destOrd="0" presId="urn:microsoft.com/office/officeart/2005/8/layout/vList6"/>
    <dgm:cxn modelId="{758D1785-0B9F-5641-BFBE-1EC0F4CAAFD8}" type="presParOf" srcId="{C748E696-2812-994F-8BD4-EBB40121CFE6}" destId="{5A20C6CB-4368-C24A-AAF2-84085439A4E8}" srcOrd="1" destOrd="0" presId="urn:microsoft.com/office/officeart/2005/8/layout/vList6"/>
    <dgm:cxn modelId="{0E87451D-5BEF-BC43-B09A-9A64BFC9E77D}" type="presParOf" srcId="{44E81EEA-58A8-324F-85B1-2490F37F0275}" destId="{1584628F-C286-9D41-8116-891D24459431}" srcOrd="3" destOrd="0" presId="urn:microsoft.com/office/officeart/2005/8/layout/vList6"/>
    <dgm:cxn modelId="{2BC2D6C2-E58E-C042-8F05-F37C5F5A3E99}" type="presParOf" srcId="{44E81EEA-58A8-324F-85B1-2490F37F0275}" destId="{6C917D0D-7BD3-754F-8EC1-A2E7A2E823FF}" srcOrd="4" destOrd="0" presId="urn:microsoft.com/office/officeart/2005/8/layout/vList6"/>
    <dgm:cxn modelId="{E46A3FCB-E582-5144-AF5F-EEF8AFE8864E}" type="presParOf" srcId="{6C917D0D-7BD3-754F-8EC1-A2E7A2E823FF}" destId="{D24992EF-501D-8649-9084-CA59A0B5A21D}" srcOrd="0" destOrd="0" presId="urn:microsoft.com/office/officeart/2005/8/layout/vList6"/>
    <dgm:cxn modelId="{E3991792-5407-7B46-AA35-0A7E94CC60CA}" type="presParOf" srcId="{6C917D0D-7BD3-754F-8EC1-A2E7A2E823FF}" destId="{A28D96AB-AFAB-CF43-9A45-E175E5086630}" srcOrd="1" destOrd="0" presId="urn:microsoft.com/office/officeart/2005/8/layout/vList6"/>
    <dgm:cxn modelId="{D31DCD6C-BCF3-E244-AE90-38EDE643C9C2}" type="presParOf" srcId="{44E81EEA-58A8-324F-85B1-2490F37F0275}" destId="{7514E0E7-B468-FF43-ADD7-3C24900D8152}" srcOrd="5" destOrd="0" presId="urn:microsoft.com/office/officeart/2005/8/layout/vList6"/>
    <dgm:cxn modelId="{E9435C2D-797C-0E4D-8B2F-C5155DFCE3EC}" type="presParOf" srcId="{44E81EEA-58A8-324F-85B1-2490F37F0275}" destId="{14413582-9106-B14F-B7E2-E3392F451581}" srcOrd="6" destOrd="0" presId="urn:microsoft.com/office/officeart/2005/8/layout/vList6"/>
    <dgm:cxn modelId="{50B07E8D-5D67-AB40-91DF-2B5632C88CD3}" type="presParOf" srcId="{14413582-9106-B14F-B7E2-E3392F451581}" destId="{BFB795BB-EDCB-EE43-B9AE-093E1AACB90A}" srcOrd="0" destOrd="0" presId="urn:microsoft.com/office/officeart/2005/8/layout/vList6"/>
    <dgm:cxn modelId="{34616B97-4333-524E-99F4-A3C23CE672B9}" type="presParOf" srcId="{14413582-9106-B14F-B7E2-E3392F451581}" destId="{EC7F3305-A60E-6245-9D13-2AE7254708C2}" srcOrd="1" destOrd="0" presId="urn:microsoft.com/office/officeart/2005/8/layout/vList6"/>
    <dgm:cxn modelId="{C7E3C8A2-BA58-6E45-9FC9-DDD723398200}" type="presParOf" srcId="{44E81EEA-58A8-324F-85B1-2490F37F0275}" destId="{074C4B7A-5756-6641-A2F4-430AC52452B4}" srcOrd="7" destOrd="0" presId="urn:microsoft.com/office/officeart/2005/8/layout/vList6"/>
    <dgm:cxn modelId="{B3EAB88C-2A8E-A74D-9E4B-202C6AB04740}" type="presParOf" srcId="{44E81EEA-58A8-324F-85B1-2490F37F0275}" destId="{275562EB-0376-8641-98E0-932048674586}" srcOrd="8" destOrd="0" presId="urn:microsoft.com/office/officeart/2005/8/layout/vList6"/>
    <dgm:cxn modelId="{99D150FB-16BE-B149-8F4B-476BF55B5B0E}" type="presParOf" srcId="{275562EB-0376-8641-98E0-932048674586}" destId="{EE37298E-D0C1-894A-899E-1829CCFAE149}" srcOrd="0" destOrd="0" presId="urn:microsoft.com/office/officeart/2005/8/layout/vList6"/>
    <dgm:cxn modelId="{766E6804-8C7C-9F41-A758-25F50B335479}" type="presParOf" srcId="{275562EB-0376-8641-98E0-932048674586}" destId="{A425F15B-1E82-7146-8B59-83C76F38AEE3}" srcOrd="1" destOrd="0" presId="urn:microsoft.com/office/officeart/2005/8/layout/vList6"/>
    <dgm:cxn modelId="{D12A6924-43F5-AA46-B6A7-B06DB0BB433F}" type="presParOf" srcId="{44E81EEA-58A8-324F-85B1-2490F37F0275}" destId="{FB21C427-CD7C-FD43-B7CD-F189DE4954A6}" srcOrd="9" destOrd="0" presId="urn:microsoft.com/office/officeart/2005/8/layout/vList6"/>
    <dgm:cxn modelId="{F0933022-32EB-834E-9C1D-0164B1D3A873}" type="presParOf" srcId="{44E81EEA-58A8-324F-85B1-2490F37F0275}" destId="{D177ECD7-9ACD-074B-AD12-CD0C4B757199}" srcOrd="10" destOrd="0" presId="urn:microsoft.com/office/officeart/2005/8/layout/vList6"/>
    <dgm:cxn modelId="{999A5547-8B26-A149-9FFA-3D1F2D77CF68}" type="presParOf" srcId="{D177ECD7-9ACD-074B-AD12-CD0C4B757199}" destId="{69480D2D-002E-434D-AF4F-447F94482053}" srcOrd="0" destOrd="0" presId="urn:microsoft.com/office/officeart/2005/8/layout/vList6"/>
    <dgm:cxn modelId="{EE8B27A3-FE10-E440-9322-EAE51ED7A6BB}" type="presParOf" srcId="{D177ECD7-9ACD-074B-AD12-CD0C4B757199}" destId="{36A691C8-18B9-2347-B360-AA9155662C28}" srcOrd="1" destOrd="0" presId="urn:microsoft.com/office/officeart/2005/8/layout/vList6"/>
    <dgm:cxn modelId="{B5D737DC-CE80-8F49-A839-C7D28E7DDECF}" type="presParOf" srcId="{44E81EEA-58A8-324F-85B1-2490F37F0275}" destId="{0D5BC35D-1C56-534B-82B6-A827CB851231}" srcOrd="11" destOrd="0" presId="urn:microsoft.com/office/officeart/2005/8/layout/vList6"/>
    <dgm:cxn modelId="{D61AD49E-1E4C-2E49-A5A3-A57511C974B6}" type="presParOf" srcId="{44E81EEA-58A8-324F-85B1-2490F37F0275}" destId="{C30B1AA6-B458-9C47-A5F3-C20F18B4B286}" srcOrd="12" destOrd="0" presId="urn:microsoft.com/office/officeart/2005/8/layout/vList6"/>
    <dgm:cxn modelId="{4073B95A-F4FC-1442-85BF-8B8E04AEC9E1}" type="presParOf" srcId="{C30B1AA6-B458-9C47-A5F3-C20F18B4B286}" destId="{2D057B7E-CE5B-8540-B2B7-9ED02DA5C7BE}" srcOrd="0" destOrd="0" presId="urn:microsoft.com/office/officeart/2005/8/layout/vList6"/>
    <dgm:cxn modelId="{64639203-584B-F14E-8265-E71FEE90158A}" type="presParOf" srcId="{C30B1AA6-B458-9C47-A5F3-C20F18B4B286}" destId="{5A939D56-3359-0141-A441-72F19B213A9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B67D1F-3E4E-47C7-B840-18C3B7F1D63F}" type="doc">
      <dgm:prSet loTypeId="urn:microsoft.com/office/officeart/2005/8/layout/cycle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74917FE-BC74-4527-B97D-202623110612}">
      <dgm:prSet custT="1"/>
      <dgm:spPr/>
      <dgm:t>
        <a:bodyPr/>
        <a:lstStyle/>
        <a:p>
          <a:r>
            <a:rPr lang="en-US" sz="4000" dirty="0"/>
            <a:t>The Amygdala</a:t>
          </a:r>
        </a:p>
      </dgm:t>
    </dgm:pt>
    <dgm:pt modelId="{A1D4431D-01F4-4E19-A175-27D965816414}" type="parTrans" cxnId="{067BD4DF-9A9B-4C16-841E-B10D7D757BD6}">
      <dgm:prSet/>
      <dgm:spPr/>
      <dgm:t>
        <a:bodyPr/>
        <a:lstStyle/>
        <a:p>
          <a:endParaRPr lang="en-US"/>
        </a:p>
      </dgm:t>
    </dgm:pt>
    <dgm:pt modelId="{C88F162C-18D9-4256-9CE1-29CC7FBB60AC}" type="sibTrans" cxnId="{067BD4DF-9A9B-4C16-841E-B10D7D757BD6}">
      <dgm:prSet/>
      <dgm:spPr/>
      <dgm:t>
        <a:bodyPr/>
        <a:lstStyle/>
        <a:p>
          <a:endParaRPr lang="en-US"/>
        </a:p>
      </dgm:t>
    </dgm:pt>
    <dgm:pt modelId="{05062723-AB87-D646-86CE-0899254ED355}">
      <dgm:prSet custT="1"/>
      <dgm:spPr/>
      <dgm:t>
        <a:bodyPr/>
        <a:lstStyle/>
        <a:p>
          <a:r>
            <a:rPr lang="en-GB" sz="4000" dirty="0"/>
            <a:t>The Brain </a:t>
          </a:r>
        </a:p>
      </dgm:t>
    </dgm:pt>
    <dgm:pt modelId="{9E794205-258F-B644-96B8-92E0453B3766}" type="parTrans" cxnId="{29696A1B-D896-2B4F-B3A5-BC4A8DD053D8}">
      <dgm:prSet/>
      <dgm:spPr/>
      <dgm:t>
        <a:bodyPr/>
        <a:lstStyle/>
        <a:p>
          <a:endParaRPr lang="en-GB"/>
        </a:p>
      </dgm:t>
    </dgm:pt>
    <dgm:pt modelId="{A5989499-91B6-C748-8479-4848C3ACC5E3}" type="sibTrans" cxnId="{29696A1B-D896-2B4F-B3A5-BC4A8DD053D8}">
      <dgm:prSet/>
      <dgm:spPr/>
      <dgm:t>
        <a:bodyPr/>
        <a:lstStyle/>
        <a:p>
          <a:endParaRPr lang="en-GB"/>
        </a:p>
      </dgm:t>
    </dgm:pt>
    <dgm:pt modelId="{389FF2EE-D7D1-D94E-8E66-F96CBCB14366}" type="pres">
      <dgm:prSet presAssocID="{C7B67D1F-3E4E-47C7-B840-18C3B7F1D63F}" presName="cycle" presStyleCnt="0">
        <dgm:presLayoutVars>
          <dgm:dir/>
          <dgm:resizeHandles val="exact"/>
        </dgm:presLayoutVars>
      </dgm:prSet>
      <dgm:spPr/>
    </dgm:pt>
    <dgm:pt modelId="{81378BEC-BE82-0D49-A657-21BBC7AD59E1}" type="pres">
      <dgm:prSet presAssocID="{05062723-AB87-D646-86CE-0899254ED355}" presName="node" presStyleLbl="node1" presStyleIdx="0" presStyleCnt="2">
        <dgm:presLayoutVars>
          <dgm:bulletEnabled val="1"/>
        </dgm:presLayoutVars>
      </dgm:prSet>
      <dgm:spPr/>
    </dgm:pt>
    <dgm:pt modelId="{635215F8-D75B-0C4B-95C7-65A32B29AE30}" type="pres">
      <dgm:prSet presAssocID="{05062723-AB87-D646-86CE-0899254ED355}" presName="spNode" presStyleCnt="0"/>
      <dgm:spPr/>
    </dgm:pt>
    <dgm:pt modelId="{663280ED-43FA-4243-8B4F-F4E6C87A234A}" type="pres">
      <dgm:prSet presAssocID="{A5989499-91B6-C748-8479-4848C3ACC5E3}" presName="sibTrans" presStyleLbl="sibTrans1D1" presStyleIdx="0" presStyleCnt="2"/>
      <dgm:spPr/>
    </dgm:pt>
    <dgm:pt modelId="{11F05177-C65B-BD48-82F8-DA8FC3C50A79}" type="pres">
      <dgm:prSet presAssocID="{E74917FE-BC74-4527-B97D-202623110612}" presName="node" presStyleLbl="node1" presStyleIdx="1" presStyleCnt="2" custRadScaleRad="156833" custRadScaleInc="607">
        <dgm:presLayoutVars>
          <dgm:bulletEnabled val="1"/>
        </dgm:presLayoutVars>
      </dgm:prSet>
      <dgm:spPr/>
    </dgm:pt>
    <dgm:pt modelId="{8D5A254A-77D2-C947-9DE0-1359DC8FE862}" type="pres">
      <dgm:prSet presAssocID="{E74917FE-BC74-4527-B97D-202623110612}" presName="spNode" presStyleCnt="0"/>
      <dgm:spPr/>
    </dgm:pt>
    <dgm:pt modelId="{93F8B23A-C012-1E4E-B940-411B3103EF1F}" type="pres">
      <dgm:prSet presAssocID="{C88F162C-18D9-4256-9CE1-29CC7FBB60AC}" presName="sibTrans" presStyleLbl="sibTrans1D1" presStyleIdx="1" presStyleCnt="2"/>
      <dgm:spPr/>
    </dgm:pt>
  </dgm:ptLst>
  <dgm:cxnLst>
    <dgm:cxn modelId="{29696A1B-D896-2B4F-B3A5-BC4A8DD053D8}" srcId="{C7B67D1F-3E4E-47C7-B840-18C3B7F1D63F}" destId="{05062723-AB87-D646-86CE-0899254ED355}" srcOrd="0" destOrd="0" parTransId="{9E794205-258F-B644-96B8-92E0453B3766}" sibTransId="{A5989499-91B6-C748-8479-4848C3ACC5E3}"/>
    <dgm:cxn modelId="{294FD773-3349-F340-B6B3-70195B94186D}" type="presOf" srcId="{C88F162C-18D9-4256-9CE1-29CC7FBB60AC}" destId="{93F8B23A-C012-1E4E-B940-411B3103EF1F}" srcOrd="0" destOrd="0" presId="urn:microsoft.com/office/officeart/2005/8/layout/cycle6"/>
    <dgm:cxn modelId="{EF630E80-294A-7F40-9617-521EEFF5BCCA}" type="presOf" srcId="{C7B67D1F-3E4E-47C7-B840-18C3B7F1D63F}" destId="{389FF2EE-D7D1-D94E-8E66-F96CBCB14366}" srcOrd="0" destOrd="0" presId="urn:microsoft.com/office/officeart/2005/8/layout/cycle6"/>
    <dgm:cxn modelId="{EA03BCCE-DEA8-3F4C-B7F4-7CA5B2438CB8}" type="presOf" srcId="{05062723-AB87-D646-86CE-0899254ED355}" destId="{81378BEC-BE82-0D49-A657-21BBC7AD59E1}" srcOrd="0" destOrd="0" presId="urn:microsoft.com/office/officeart/2005/8/layout/cycle6"/>
    <dgm:cxn modelId="{067BD4DF-9A9B-4C16-841E-B10D7D757BD6}" srcId="{C7B67D1F-3E4E-47C7-B840-18C3B7F1D63F}" destId="{E74917FE-BC74-4527-B97D-202623110612}" srcOrd="1" destOrd="0" parTransId="{A1D4431D-01F4-4E19-A175-27D965816414}" sibTransId="{C88F162C-18D9-4256-9CE1-29CC7FBB60AC}"/>
    <dgm:cxn modelId="{14FAF3E8-6AB4-1E42-8BDA-F2BCFE3DAD5A}" type="presOf" srcId="{A5989499-91B6-C748-8479-4848C3ACC5E3}" destId="{663280ED-43FA-4243-8B4F-F4E6C87A234A}" srcOrd="0" destOrd="0" presId="urn:microsoft.com/office/officeart/2005/8/layout/cycle6"/>
    <dgm:cxn modelId="{6FD036EE-D51F-3A47-8B14-5BE3FEAE7D81}" type="presOf" srcId="{E74917FE-BC74-4527-B97D-202623110612}" destId="{11F05177-C65B-BD48-82F8-DA8FC3C50A79}" srcOrd="0" destOrd="0" presId="urn:microsoft.com/office/officeart/2005/8/layout/cycle6"/>
    <dgm:cxn modelId="{A4FFD9D7-712E-0840-9286-CF003B9A292B}" type="presParOf" srcId="{389FF2EE-D7D1-D94E-8E66-F96CBCB14366}" destId="{81378BEC-BE82-0D49-A657-21BBC7AD59E1}" srcOrd="0" destOrd="0" presId="urn:microsoft.com/office/officeart/2005/8/layout/cycle6"/>
    <dgm:cxn modelId="{CC8830CF-09F5-A247-AADB-994150D1D249}" type="presParOf" srcId="{389FF2EE-D7D1-D94E-8E66-F96CBCB14366}" destId="{635215F8-D75B-0C4B-95C7-65A32B29AE30}" srcOrd="1" destOrd="0" presId="urn:microsoft.com/office/officeart/2005/8/layout/cycle6"/>
    <dgm:cxn modelId="{7705E959-7560-BC49-9EA4-3144BFF52E30}" type="presParOf" srcId="{389FF2EE-D7D1-D94E-8E66-F96CBCB14366}" destId="{663280ED-43FA-4243-8B4F-F4E6C87A234A}" srcOrd="2" destOrd="0" presId="urn:microsoft.com/office/officeart/2005/8/layout/cycle6"/>
    <dgm:cxn modelId="{C4FA4F32-724E-7D42-B1E4-5BFA37D230CE}" type="presParOf" srcId="{389FF2EE-D7D1-D94E-8E66-F96CBCB14366}" destId="{11F05177-C65B-BD48-82F8-DA8FC3C50A79}" srcOrd="3" destOrd="0" presId="urn:microsoft.com/office/officeart/2005/8/layout/cycle6"/>
    <dgm:cxn modelId="{48F58BA8-6EBF-824B-BCF2-416A7F90B971}" type="presParOf" srcId="{389FF2EE-D7D1-D94E-8E66-F96CBCB14366}" destId="{8D5A254A-77D2-C947-9DE0-1359DC8FE862}" srcOrd="4" destOrd="0" presId="urn:microsoft.com/office/officeart/2005/8/layout/cycle6"/>
    <dgm:cxn modelId="{B1DB618E-0539-0248-8477-D5BFC2D43CDA}" type="presParOf" srcId="{389FF2EE-D7D1-D94E-8E66-F96CBCB14366}" destId="{93F8B23A-C012-1E4E-B940-411B3103EF1F}" srcOrd="5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C545D7-D14B-4518-AB17-F9CD4B63954F}" type="doc">
      <dgm:prSet loTypeId="urn:microsoft.com/office/officeart/2018/5/layout/IconLeafLabelList" loCatId="icon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BA6FFB4-CBD6-488B-A2DE-DF104F65BC0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Money</a:t>
          </a:r>
          <a:endParaRPr lang="en-US" dirty="0"/>
        </a:p>
      </dgm:t>
    </dgm:pt>
    <dgm:pt modelId="{A1AE50AB-0B7F-4241-A679-A35486C5A04A}" type="parTrans" cxnId="{D2E11C16-C66C-459D-A020-E6BDB2269B3F}">
      <dgm:prSet/>
      <dgm:spPr/>
      <dgm:t>
        <a:bodyPr/>
        <a:lstStyle/>
        <a:p>
          <a:endParaRPr lang="en-US"/>
        </a:p>
      </dgm:t>
    </dgm:pt>
    <dgm:pt modelId="{61689E8F-5890-4BB0-A39E-9D0A3F57B11F}" type="sibTrans" cxnId="{D2E11C16-C66C-459D-A020-E6BDB2269B3F}">
      <dgm:prSet/>
      <dgm:spPr/>
      <dgm:t>
        <a:bodyPr/>
        <a:lstStyle/>
        <a:p>
          <a:endParaRPr lang="en-US"/>
        </a:p>
      </dgm:t>
    </dgm:pt>
    <dgm:pt modelId="{397D3B3D-0323-4ABA-8E35-2816AFED5A3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Political influence</a:t>
          </a:r>
          <a:endParaRPr lang="en-US" dirty="0"/>
        </a:p>
      </dgm:t>
    </dgm:pt>
    <dgm:pt modelId="{4458753C-AE10-49C4-8500-B65FCE831509}" type="parTrans" cxnId="{CF75E82C-5A61-4951-ACBB-9A18A6D04105}">
      <dgm:prSet/>
      <dgm:spPr/>
      <dgm:t>
        <a:bodyPr/>
        <a:lstStyle/>
        <a:p>
          <a:endParaRPr lang="en-US"/>
        </a:p>
      </dgm:t>
    </dgm:pt>
    <dgm:pt modelId="{BAD64F97-9E48-4721-8314-7B06ECE9B9D2}" type="sibTrans" cxnId="{CF75E82C-5A61-4951-ACBB-9A18A6D04105}">
      <dgm:prSet/>
      <dgm:spPr/>
      <dgm:t>
        <a:bodyPr/>
        <a:lstStyle/>
        <a:p>
          <a:endParaRPr lang="en-US"/>
        </a:p>
      </dgm:t>
    </dgm:pt>
    <dgm:pt modelId="{FAF970B4-1595-4B41-8520-6AC04854414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Views, likes, shares</a:t>
          </a:r>
          <a:endParaRPr lang="en-US" dirty="0"/>
        </a:p>
      </dgm:t>
    </dgm:pt>
    <dgm:pt modelId="{104C3C12-C86D-49B4-BA6B-FEA46B2FC939}" type="parTrans" cxnId="{9A0C83B9-03DC-4A9F-B608-EFF97353A9BF}">
      <dgm:prSet/>
      <dgm:spPr/>
      <dgm:t>
        <a:bodyPr/>
        <a:lstStyle/>
        <a:p>
          <a:endParaRPr lang="en-US"/>
        </a:p>
      </dgm:t>
    </dgm:pt>
    <dgm:pt modelId="{E19B6D91-F355-41B7-8AF4-C739B7A53636}" type="sibTrans" cxnId="{9A0C83B9-03DC-4A9F-B608-EFF97353A9BF}">
      <dgm:prSet/>
      <dgm:spPr/>
      <dgm:t>
        <a:bodyPr/>
        <a:lstStyle/>
        <a:p>
          <a:endParaRPr lang="en-US"/>
        </a:p>
      </dgm:t>
    </dgm:pt>
    <dgm:pt modelId="{D4F3286A-4D2D-40C5-AB9C-C51D374A105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Status</a:t>
          </a:r>
          <a:endParaRPr lang="en-US" dirty="0"/>
        </a:p>
      </dgm:t>
    </dgm:pt>
    <dgm:pt modelId="{7A6E2A84-A8B5-4597-AF18-9BD795C57A52}" type="parTrans" cxnId="{2C87A440-A6AC-4CCD-86CB-8E483D24EEB8}">
      <dgm:prSet/>
      <dgm:spPr/>
      <dgm:t>
        <a:bodyPr/>
        <a:lstStyle/>
        <a:p>
          <a:endParaRPr lang="en-US"/>
        </a:p>
      </dgm:t>
    </dgm:pt>
    <dgm:pt modelId="{193321CA-0178-4664-9253-3F7C95954956}" type="sibTrans" cxnId="{2C87A440-A6AC-4CCD-86CB-8E483D24EEB8}">
      <dgm:prSet/>
      <dgm:spPr/>
      <dgm:t>
        <a:bodyPr/>
        <a:lstStyle/>
        <a:p>
          <a:endParaRPr lang="en-US"/>
        </a:p>
      </dgm:t>
    </dgm:pt>
    <dgm:pt modelId="{E4B3A592-CC0F-4BF2-AE7B-B887223580D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‘Fun’</a:t>
          </a:r>
          <a:endParaRPr lang="en-US" dirty="0"/>
        </a:p>
      </dgm:t>
    </dgm:pt>
    <dgm:pt modelId="{2E1FF807-3931-4530-94E4-08EFC9F1004F}" type="parTrans" cxnId="{F8D3E9C0-4BA0-47D9-A590-EF89ACA0BD32}">
      <dgm:prSet/>
      <dgm:spPr/>
      <dgm:t>
        <a:bodyPr/>
        <a:lstStyle/>
        <a:p>
          <a:endParaRPr lang="en-US"/>
        </a:p>
      </dgm:t>
    </dgm:pt>
    <dgm:pt modelId="{B433C6D5-8B1E-4835-8628-A50A1D59B739}" type="sibTrans" cxnId="{F8D3E9C0-4BA0-47D9-A590-EF89ACA0BD32}">
      <dgm:prSet/>
      <dgm:spPr/>
      <dgm:t>
        <a:bodyPr/>
        <a:lstStyle/>
        <a:p>
          <a:endParaRPr lang="en-US"/>
        </a:p>
      </dgm:t>
    </dgm:pt>
    <dgm:pt modelId="{2E4F886D-44D8-4681-B613-4626B6422F42}" type="pres">
      <dgm:prSet presAssocID="{C2C545D7-D14B-4518-AB17-F9CD4B63954F}" presName="root" presStyleCnt="0">
        <dgm:presLayoutVars>
          <dgm:dir/>
          <dgm:resizeHandles val="exact"/>
        </dgm:presLayoutVars>
      </dgm:prSet>
      <dgm:spPr/>
    </dgm:pt>
    <dgm:pt modelId="{196562F6-54B3-4BAE-B093-35C79420158D}" type="pres">
      <dgm:prSet presAssocID="{ABA6FFB4-CBD6-488B-A2DE-DF104F65BC06}" presName="compNode" presStyleCnt="0"/>
      <dgm:spPr/>
    </dgm:pt>
    <dgm:pt modelId="{82861AAB-11B4-4477-8888-B399E468A59B}" type="pres">
      <dgm:prSet presAssocID="{ABA6FFB4-CBD6-488B-A2DE-DF104F65BC06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78E588CF-4EE5-4761-A805-190F334F7DE0}" type="pres">
      <dgm:prSet presAssocID="{ABA6FFB4-CBD6-488B-A2DE-DF104F65BC06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D25325B-76A7-4CF7-BE03-489A5E2E83BC}" type="pres">
      <dgm:prSet presAssocID="{ABA6FFB4-CBD6-488B-A2DE-DF104F65BC06}" presName="spaceRect" presStyleCnt="0"/>
      <dgm:spPr/>
    </dgm:pt>
    <dgm:pt modelId="{8FBB4FD0-0734-437E-B70A-44F26D3F90CA}" type="pres">
      <dgm:prSet presAssocID="{ABA6FFB4-CBD6-488B-A2DE-DF104F65BC06}" presName="textRect" presStyleLbl="revTx" presStyleIdx="0" presStyleCnt="5">
        <dgm:presLayoutVars>
          <dgm:chMax val="1"/>
          <dgm:chPref val="1"/>
        </dgm:presLayoutVars>
      </dgm:prSet>
      <dgm:spPr/>
    </dgm:pt>
    <dgm:pt modelId="{923ED498-85F0-4CF3-BB5E-5706C9740D7D}" type="pres">
      <dgm:prSet presAssocID="{61689E8F-5890-4BB0-A39E-9D0A3F57B11F}" presName="sibTrans" presStyleCnt="0"/>
      <dgm:spPr/>
    </dgm:pt>
    <dgm:pt modelId="{AD9D39FD-989D-44C5-9E57-E0B36583C2C9}" type="pres">
      <dgm:prSet presAssocID="{397D3B3D-0323-4ABA-8E35-2816AFED5A30}" presName="compNode" presStyleCnt="0"/>
      <dgm:spPr/>
    </dgm:pt>
    <dgm:pt modelId="{7B055AEC-225D-4162-89B0-ED3BF55B1244}" type="pres">
      <dgm:prSet presAssocID="{397D3B3D-0323-4ABA-8E35-2816AFED5A30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EFF90DBF-C911-4259-AAB5-24AD70B93B20}" type="pres">
      <dgm:prSet presAssocID="{397D3B3D-0323-4ABA-8E35-2816AFED5A30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25D6063-5933-44F9-B33D-CD5AC70556AB}" type="pres">
      <dgm:prSet presAssocID="{397D3B3D-0323-4ABA-8E35-2816AFED5A30}" presName="spaceRect" presStyleCnt="0"/>
      <dgm:spPr/>
    </dgm:pt>
    <dgm:pt modelId="{8776594C-91EB-4F01-86A8-EC568D523F1A}" type="pres">
      <dgm:prSet presAssocID="{397D3B3D-0323-4ABA-8E35-2816AFED5A30}" presName="textRect" presStyleLbl="revTx" presStyleIdx="1" presStyleCnt="5">
        <dgm:presLayoutVars>
          <dgm:chMax val="1"/>
          <dgm:chPref val="1"/>
        </dgm:presLayoutVars>
      </dgm:prSet>
      <dgm:spPr/>
    </dgm:pt>
    <dgm:pt modelId="{F6F133FA-2E65-4AB5-ACAA-3FD26BC0B676}" type="pres">
      <dgm:prSet presAssocID="{BAD64F97-9E48-4721-8314-7B06ECE9B9D2}" presName="sibTrans" presStyleCnt="0"/>
      <dgm:spPr/>
    </dgm:pt>
    <dgm:pt modelId="{81CF8BA7-E4E5-4A42-BA54-C72D2F319C31}" type="pres">
      <dgm:prSet presAssocID="{FAF970B4-1595-4B41-8520-6AC048544141}" presName="compNode" presStyleCnt="0"/>
      <dgm:spPr/>
    </dgm:pt>
    <dgm:pt modelId="{61DF235A-BDA0-415F-9873-513911FC8148}" type="pres">
      <dgm:prSet presAssocID="{FAF970B4-1595-4B41-8520-6AC048544141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4A6E3836-63B1-4A83-9401-DE3176A04B29}" type="pres">
      <dgm:prSet presAssocID="{FAF970B4-1595-4B41-8520-6AC048544141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E73DB2A1-6637-41EA-A91E-A72995BD7D28}" type="pres">
      <dgm:prSet presAssocID="{FAF970B4-1595-4B41-8520-6AC048544141}" presName="spaceRect" presStyleCnt="0"/>
      <dgm:spPr/>
    </dgm:pt>
    <dgm:pt modelId="{089BA4A3-F8C6-43C2-A3EC-49B0F228F57A}" type="pres">
      <dgm:prSet presAssocID="{FAF970B4-1595-4B41-8520-6AC048544141}" presName="textRect" presStyleLbl="revTx" presStyleIdx="2" presStyleCnt="5">
        <dgm:presLayoutVars>
          <dgm:chMax val="1"/>
          <dgm:chPref val="1"/>
        </dgm:presLayoutVars>
      </dgm:prSet>
      <dgm:spPr/>
    </dgm:pt>
    <dgm:pt modelId="{71116F15-0086-4441-8DB0-ADED4495050E}" type="pres">
      <dgm:prSet presAssocID="{E19B6D91-F355-41B7-8AF4-C739B7A53636}" presName="sibTrans" presStyleCnt="0"/>
      <dgm:spPr/>
    </dgm:pt>
    <dgm:pt modelId="{C04EEC78-A5DC-4025-B741-72AD616C938D}" type="pres">
      <dgm:prSet presAssocID="{D4F3286A-4D2D-40C5-AB9C-C51D374A1050}" presName="compNode" presStyleCnt="0"/>
      <dgm:spPr/>
    </dgm:pt>
    <dgm:pt modelId="{A85B786D-AC40-4563-8B49-B790361913F4}" type="pres">
      <dgm:prSet presAssocID="{D4F3286A-4D2D-40C5-AB9C-C51D374A1050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546EA157-3DCB-4DF0-8D81-BFEC31A1891E}" type="pres">
      <dgm:prSet presAssocID="{D4F3286A-4D2D-40C5-AB9C-C51D374A1050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F3E5DF06-1361-42F8-ADEE-B046BCDDEA2F}" type="pres">
      <dgm:prSet presAssocID="{D4F3286A-4D2D-40C5-AB9C-C51D374A1050}" presName="spaceRect" presStyleCnt="0"/>
      <dgm:spPr/>
    </dgm:pt>
    <dgm:pt modelId="{866834D4-DCBA-41B2-BDC4-0BA554C88FA4}" type="pres">
      <dgm:prSet presAssocID="{D4F3286A-4D2D-40C5-AB9C-C51D374A1050}" presName="textRect" presStyleLbl="revTx" presStyleIdx="3" presStyleCnt="5">
        <dgm:presLayoutVars>
          <dgm:chMax val="1"/>
          <dgm:chPref val="1"/>
        </dgm:presLayoutVars>
      </dgm:prSet>
      <dgm:spPr/>
    </dgm:pt>
    <dgm:pt modelId="{D4E543AB-8860-423C-A199-04E176E3FDE9}" type="pres">
      <dgm:prSet presAssocID="{193321CA-0178-4664-9253-3F7C95954956}" presName="sibTrans" presStyleCnt="0"/>
      <dgm:spPr/>
    </dgm:pt>
    <dgm:pt modelId="{36E21D08-2C4B-4A63-A3AE-BA1D2B6B51A4}" type="pres">
      <dgm:prSet presAssocID="{E4B3A592-CC0F-4BF2-AE7B-B887223580DA}" presName="compNode" presStyleCnt="0"/>
      <dgm:spPr/>
    </dgm:pt>
    <dgm:pt modelId="{69E1BC79-DCBA-47A9-A803-079392C36966}" type="pres">
      <dgm:prSet presAssocID="{E4B3A592-CC0F-4BF2-AE7B-B887223580DA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F07CB305-0345-45B9-B81C-5C918F39B375}" type="pres">
      <dgm:prSet presAssocID="{E4B3A592-CC0F-4BF2-AE7B-B887223580DA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each ball"/>
        </a:ext>
      </dgm:extLst>
    </dgm:pt>
    <dgm:pt modelId="{9E55B72C-6B46-4C74-B633-8FD73BB112DC}" type="pres">
      <dgm:prSet presAssocID="{E4B3A592-CC0F-4BF2-AE7B-B887223580DA}" presName="spaceRect" presStyleCnt="0"/>
      <dgm:spPr/>
    </dgm:pt>
    <dgm:pt modelId="{D9731177-DA77-4BA7-8458-7966A2B2615C}" type="pres">
      <dgm:prSet presAssocID="{E4B3A592-CC0F-4BF2-AE7B-B887223580DA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82D78B0C-A597-BB41-9830-D02BE1094675}" type="presOf" srcId="{397D3B3D-0323-4ABA-8E35-2816AFED5A30}" destId="{8776594C-91EB-4F01-86A8-EC568D523F1A}" srcOrd="0" destOrd="0" presId="urn:microsoft.com/office/officeart/2018/5/layout/IconLeafLabelList"/>
    <dgm:cxn modelId="{D2E11C16-C66C-459D-A020-E6BDB2269B3F}" srcId="{C2C545D7-D14B-4518-AB17-F9CD4B63954F}" destId="{ABA6FFB4-CBD6-488B-A2DE-DF104F65BC06}" srcOrd="0" destOrd="0" parTransId="{A1AE50AB-0B7F-4241-A679-A35486C5A04A}" sibTransId="{61689E8F-5890-4BB0-A39E-9D0A3F57B11F}"/>
    <dgm:cxn modelId="{A996D916-3558-DF44-AC64-E815712F4EC7}" type="presOf" srcId="{ABA6FFB4-CBD6-488B-A2DE-DF104F65BC06}" destId="{8FBB4FD0-0734-437E-B70A-44F26D3F90CA}" srcOrd="0" destOrd="0" presId="urn:microsoft.com/office/officeart/2018/5/layout/IconLeafLabelList"/>
    <dgm:cxn modelId="{3A185324-51BD-F440-9963-EEC7B5BB6953}" type="presOf" srcId="{C2C545D7-D14B-4518-AB17-F9CD4B63954F}" destId="{2E4F886D-44D8-4681-B613-4626B6422F42}" srcOrd="0" destOrd="0" presId="urn:microsoft.com/office/officeart/2018/5/layout/IconLeafLabelList"/>
    <dgm:cxn modelId="{CF75E82C-5A61-4951-ACBB-9A18A6D04105}" srcId="{C2C545D7-D14B-4518-AB17-F9CD4B63954F}" destId="{397D3B3D-0323-4ABA-8E35-2816AFED5A30}" srcOrd="1" destOrd="0" parTransId="{4458753C-AE10-49C4-8500-B65FCE831509}" sibTransId="{BAD64F97-9E48-4721-8314-7B06ECE9B9D2}"/>
    <dgm:cxn modelId="{2C87A440-A6AC-4CCD-86CB-8E483D24EEB8}" srcId="{C2C545D7-D14B-4518-AB17-F9CD4B63954F}" destId="{D4F3286A-4D2D-40C5-AB9C-C51D374A1050}" srcOrd="3" destOrd="0" parTransId="{7A6E2A84-A8B5-4597-AF18-9BD795C57A52}" sibTransId="{193321CA-0178-4664-9253-3F7C95954956}"/>
    <dgm:cxn modelId="{ACAF364A-5CB0-F74D-B086-323E7308A20D}" type="presOf" srcId="{E4B3A592-CC0F-4BF2-AE7B-B887223580DA}" destId="{D9731177-DA77-4BA7-8458-7966A2B2615C}" srcOrd="0" destOrd="0" presId="urn:microsoft.com/office/officeart/2018/5/layout/IconLeafLabelList"/>
    <dgm:cxn modelId="{7460009F-C62F-5849-A7F8-5B844099A084}" type="presOf" srcId="{FAF970B4-1595-4B41-8520-6AC048544141}" destId="{089BA4A3-F8C6-43C2-A3EC-49B0F228F57A}" srcOrd="0" destOrd="0" presId="urn:microsoft.com/office/officeart/2018/5/layout/IconLeafLabelList"/>
    <dgm:cxn modelId="{D47DE3A6-3DFA-2046-AACB-9555AD934FBB}" type="presOf" srcId="{D4F3286A-4D2D-40C5-AB9C-C51D374A1050}" destId="{866834D4-DCBA-41B2-BDC4-0BA554C88FA4}" srcOrd="0" destOrd="0" presId="urn:microsoft.com/office/officeart/2018/5/layout/IconLeafLabelList"/>
    <dgm:cxn modelId="{9A0C83B9-03DC-4A9F-B608-EFF97353A9BF}" srcId="{C2C545D7-D14B-4518-AB17-F9CD4B63954F}" destId="{FAF970B4-1595-4B41-8520-6AC048544141}" srcOrd="2" destOrd="0" parTransId="{104C3C12-C86D-49B4-BA6B-FEA46B2FC939}" sibTransId="{E19B6D91-F355-41B7-8AF4-C739B7A53636}"/>
    <dgm:cxn modelId="{F8D3E9C0-4BA0-47D9-A590-EF89ACA0BD32}" srcId="{C2C545D7-D14B-4518-AB17-F9CD4B63954F}" destId="{E4B3A592-CC0F-4BF2-AE7B-B887223580DA}" srcOrd="4" destOrd="0" parTransId="{2E1FF807-3931-4530-94E4-08EFC9F1004F}" sibTransId="{B433C6D5-8B1E-4835-8628-A50A1D59B739}"/>
    <dgm:cxn modelId="{3FB57794-73F1-B34D-8E27-341EF99A8740}" type="presParOf" srcId="{2E4F886D-44D8-4681-B613-4626B6422F42}" destId="{196562F6-54B3-4BAE-B093-35C79420158D}" srcOrd="0" destOrd="0" presId="urn:microsoft.com/office/officeart/2018/5/layout/IconLeafLabelList"/>
    <dgm:cxn modelId="{E12CF03C-3B12-A840-9BF9-7ABC2B1EBBCD}" type="presParOf" srcId="{196562F6-54B3-4BAE-B093-35C79420158D}" destId="{82861AAB-11B4-4477-8888-B399E468A59B}" srcOrd="0" destOrd="0" presId="urn:microsoft.com/office/officeart/2018/5/layout/IconLeafLabelList"/>
    <dgm:cxn modelId="{23BCF0D0-26BC-E747-A672-BBAFCCC3E405}" type="presParOf" srcId="{196562F6-54B3-4BAE-B093-35C79420158D}" destId="{78E588CF-4EE5-4761-A805-190F334F7DE0}" srcOrd="1" destOrd="0" presId="urn:microsoft.com/office/officeart/2018/5/layout/IconLeafLabelList"/>
    <dgm:cxn modelId="{218C9EB8-6791-C04B-B41C-1BF6F65B670B}" type="presParOf" srcId="{196562F6-54B3-4BAE-B093-35C79420158D}" destId="{5D25325B-76A7-4CF7-BE03-489A5E2E83BC}" srcOrd="2" destOrd="0" presId="urn:microsoft.com/office/officeart/2018/5/layout/IconLeafLabelList"/>
    <dgm:cxn modelId="{DBAD7A7F-09E8-3B44-93D8-E9334464A740}" type="presParOf" srcId="{196562F6-54B3-4BAE-B093-35C79420158D}" destId="{8FBB4FD0-0734-437E-B70A-44F26D3F90CA}" srcOrd="3" destOrd="0" presId="urn:microsoft.com/office/officeart/2018/5/layout/IconLeafLabelList"/>
    <dgm:cxn modelId="{E2876F4D-47FD-6045-B7FA-370DACFC6FD6}" type="presParOf" srcId="{2E4F886D-44D8-4681-B613-4626B6422F42}" destId="{923ED498-85F0-4CF3-BB5E-5706C9740D7D}" srcOrd="1" destOrd="0" presId="urn:microsoft.com/office/officeart/2018/5/layout/IconLeafLabelList"/>
    <dgm:cxn modelId="{4A252ED7-7D64-3443-A25E-189DE92042C2}" type="presParOf" srcId="{2E4F886D-44D8-4681-B613-4626B6422F42}" destId="{AD9D39FD-989D-44C5-9E57-E0B36583C2C9}" srcOrd="2" destOrd="0" presId="urn:microsoft.com/office/officeart/2018/5/layout/IconLeafLabelList"/>
    <dgm:cxn modelId="{C5994018-45ED-5847-908F-51BBD3472814}" type="presParOf" srcId="{AD9D39FD-989D-44C5-9E57-E0B36583C2C9}" destId="{7B055AEC-225D-4162-89B0-ED3BF55B1244}" srcOrd="0" destOrd="0" presId="urn:microsoft.com/office/officeart/2018/5/layout/IconLeafLabelList"/>
    <dgm:cxn modelId="{D00DC75F-DABC-814C-91B6-2AD304F9B27E}" type="presParOf" srcId="{AD9D39FD-989D-44C5-9E57-E0B36583C2C9}" destId="{EFF90DBF-C911-4259-AAB5-24AD70B93B20}" srcOrd="1" destOrd="0" presId="urn:microsoft.com/office/officeart/2018/5/layout/IconLeafLabelList"/>
    <dgm:cxn modelId="{35F9EED9-0792-F940-B7C9-9E7D4B943BF4}" type="presParOf" srcId="{AD9D39FD-989D-44C5-9E57-E0B36583C2C9}" destId="{D25D6063-5933-44F9-B33D-CD5AC70556AB}" srcOrd="2" destOrd="0" presId="urn:microsoft.com/office/officeart/2018/5/layout/IconLeafLabelList"/>
    <dgm:cxn modelId="{F28BA3F8-969D-E842-8A20-05EA98E5D4D0}" type="presParOf" srcId="{AD9D39FD-989D-44C5-9E57-E0B36583C2C9}" destId="{8776594C-91EB-4F01-86A8-EC568D523F1A}" srcOrd="3" destOrd="0" presId="urn:microsoft.com/office/officeart/2018/5/layout/IconLeafLabelList"/>
    <dgm:cxn modelId="{FE3CDA15-96D5-524A-BB00-4DB4D007E3E5}" type="presParOf" srcId="{2E4F886D-44D8-4681-B613-4626B6422F42}" destId="{F6F133FA-2E65-4AB5-ACAA-3FD26BC0B676}" srcOrd="3" destOrd="0" presId="urn:microsoft.com/office/officeart/2018/5/layout/IconLeafLabelList"/>
    <dgm:cxn modelId="{AC71A67C-CA3D-F84E-9C92-ACF443246A9D}" type="presParOf" srcId="{2E4F886D-44D8-4681-B613-4626B6422F42}" destId="{81CF8BA7-E4E5-4A42-BA54-C72D2F319C31}" srcOrd="4" destOrd="0" presId="urn:microsoft.com/office/officeart/2018/5/layout/IconLeafLabelList"/>
    <dgm:cxn modelId="{6B4A25BA-3A80-FE4E-9D7F-83F9021BE1B3}" type="presParOf" srcId="{81CF8BA7-E4E5-4A42-BA54-C72D2F319C31}" destId="{61DF235A-BDA0-415F-9873-513911FC8148}" srcOrd="0" destOrd="0" presId="urn:microsoft.com/office/officeart/2018/5/layout/IconLeafLabelList"/>
    <dgm:cxn modelId="{23C9DC48-840B-7C44-A18E-DAFB5F3F8C42}" type="presParOf" srcId="{81CF8BA7-E4E5-4A42-BA54-C72D2F319C31}" destId="{4A6E3836-63B1-4A83-9401-DE3176A04B29}" srcOrd="1" destOrd="0" presId="urn:microsoft.com/office/officeart/2018/5/layout/IconLeafLabelList"/>
    <dgm:cxn modelId="{877F53AA-61DB-8E40-9001-B871202EE68B}" type="presParOf" srcId="{81CF8BA7-E4E5-4A42-BA54-C72D2F319C31}" destId="{E73DB2A1-6637-41EA-A91E-A72995BD7D28}" srcOrd="2" destOrd="0" presId="urn:microsoft.com/office/officeart/2018/5/layout/IconLeafLabelList"/>
    <dgm:cxn modelId="{1663E5C3-5F5E-A34B-99D6-8E7B426BF4CC}" type="presParOf" srcId="{81CF8BA7-E4E5-4A42-BA54-C72D2F319C31}" destId="{089BA4A3-F8C6-43C2-A3EC-49B0F228F57A}" srcOrd="3" destOrd="0" presId="urn:microsoft.com/office/officeart/2018/5/layout/IconLeafLabelList"/>
    <dgm:cxn modelId="{29EED028-1D21-2944-8444-5990F6AEEC3E}" type="presParOf" srcId="{2E4F886D-44D8-4681-B613-4626B6422F42}" destId="{71116F15-0086-4441-8DB0-ADED4495050E}" srcOrd="5" destOrd="0" presId="urn:microsoft.com/office/officeart/2018/5/layout/IconLeafLabelList"/>
    <dgm:cxn modelId="{AE38FCC7-D372-E240-A951-1E9855B71F0D}" type="presParOf" srcId="{2E4F886D-44D8-4681-B613-4626B6422F42}" destId="{C04EEC78-A5DC-4025-B741-72AD616C938D}" srcOrd="6" destOrd="0" presId="urn:microsoft.com/office/officeart/2018/5/layout/IconLeafLabelList"/>
    <dgm:cxn modelId="{67CB3708-29EF-CD47-9975-EBC787FBC5F2}" type="presParOf" srcId="{C04EEC78-A5DC-4025-B741-72AD616C938D}" destId="{A85B786D-AC40-4563-8B49-B790361913F4}" srcOrd="0" destOrd="0" presId="urn:microsoft.com/office/officeart/2018/5/layout/IconLeafLabelList"/>
    <dgm:cxn modelId="{42EEE473-2E7E-8446-BBBA-8ED0A6DDEAAA}" type="presParOf" srcId="{C04EEC78-A5DC-4025-B741-72AD616C938D}" destId="{546EA157-3DCB-4DF0-8D81-BFEC31A1891E}" srcOrd="1" destOrd="0" presId="urn:microsoft.com/office/officeart/2018/5/layout/IconLeafLabelList"/>
    <dgm:cxn modelId="{08C86133-80DF-B44E-AB60-945EA1B85372}" type="presParOf" srcId="{C04EEC78-A5DC-4025-B741-72AD616C938D}" destId="{F3E5DF06-1361-42F8-ADEE-B046BCDDEA2F}" srcOrd="2" destOrd="0" presId="urn:microsoft.com/office/officeart/2018/5/layout/IconLeafLabelList"/>
    <dgm:cxn modelId="{5FFD5A45-C9F0-9442-BCC5-428574ECB252}" type="presParOf" srcId="{C04EEC78-A5DC-4025-B741-72AD616C938D}" destId="{866834D4-DCBA-41B2-BDC4-0BA554C88FA4}" srcOrd="3" destOrd="0" presId="urn:microsoft.com/office/officeart/2018/5/layout/IconLeafLabelList"/>
    <dgm:cxn modelId="{C35CF808-8445-3C42-B751-215F4ABFA691}" type="presParOf" srcId="{2E4F886D-44D8-4681-B613-4626B6422F42}" destId="{D4E543AB-8860-423C-A199-04E176E3FDE9}" srcOrd="7" destOrd="0" presId="urn:microsoft.com/office/officeart/2018/5/layout/IconLeafLabelList"/>
    <dgm:cxn modelId="{D3D5E74B-ACAB-FC44-A207-BF57CC6C9C5C}" type="presParOf" srcId="{2E4F886D-44D8-4681-B613-4626B6422F42}" destId="{36E21D08-2C4B-4A63-A3AE-BA1D2B6B51A4}" srcOrd="8" destOrd="0" presId="urn:microsoft.com/office/officeart/2018/5/layout/IconLeafLabelList"/>
    <dgm:cxn modelId="{6A9500C9-5262-6C4E-85CF-B4242204609A}" type="presParOf" srcId="{36E21D08-2C4B-4A63-A3AE-BA1D2B6B51A4}" destId="{69E1BC79-DCBA-47A9-A803-079392C36966}" srcOrd="0" destOrd="0" presId="urn:microsoft.com/office/officeart/2018/5/layout/IconLeafLabelList"/>
    <dgm:cxn modelId="{7FF1C913-C993-4940-B8A1-496C588EE089}" type="presParOf" srcId="{36E21D08-2C4B-4A63-A3AE-BA1D2B6B51A4}" destId="{F07CB305-0345-45B9-B81C-5C918F39B375}" srcOrd="1" destOrd="0" presId="urn:microsoft.com/office/officeart/2018/5/layout/IconLeafLabelList"/>
    <dgm:cxn modelId="{8F92A20E-5970-D447-B330-01EF04C8063D}" type="presParOf" srcId="{36E21D08-2C4B-4A63-A3AE-BA1D2B6B51A4}" destId="{9E55B72C-6B46-4C74-B633-8FD73BB112DC}" srcOrd="2" destOrd="0" presId="urn:microsoft.com/office/officeart/2018/5/layout/IconLeafLabelList"/>
    <dgm:cxn modelId="{3BD8710A-C050-0C47-80D7-B0CAF4B6539C}" type="presParOf" srcId="{36E21D08-2C4B-4A63-A3AE-BA1D2B6B51A4}" destId="{D9731177-DA77-4BA7-8458-7966A2B2615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1C2822-C276-43D5-B4B1-0174E842A9E2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A4627BE-96E6-400C-B2D7-0E78E67274D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dirty="0"/>
            <a:t>Source Verification </a:t>
          </a:r>
        </a:p>
      </dgm:t>
    </dgm:pt>
    <dgm:pt modelId="{76219EBD-B016-4C2F-B1DF-590BC3316732}" type="parTrans" cxnId="{97BF6F83-72A6-4872-AC93-0DB776A4F278}">
      <dgm:prSet/>
      <dgm:spPr/>
      <dgm:t>
        <a:bodyPr/>
        <a:lstStyle/>
        <a:p>
          <a:endParaRPr lang="en-US"/>
        </a:p>
      </dgm:t>
    </dgm:pt>
    <dgm:pt modelId="{80A9A5F1-5F80-49E2-9A33-FD90D7A5FD8A}" type="sibTrans" cxnId="{97BF6F83-72A6-4872-AC93-0DB776A4F278}">
      <dgm:prSet/>
      <dgm:spPr/>
      <dgm:t>
        <a:bodyPr/>
        <a:lstStyle/>
        <a:p>
          <a:endParaRPr lang="en-US"/>
        </a:p>
      </dgm:t>
    </dgm:pt>
    <dgm:pt modelId="{685E144A-6124-410D-B0F6-999D57C4297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dirty="0"/>
            <a:t>Fact Checking</a:t>
          </a:r>
        </a:p>
      </dgm:t>
    </dgm:pt>
    <dgm:pt modelId="{3123C193-FC9F-424E-B596-00C6B2E70518}" type="parTrans" cxnId="{C63F435A-5948-437E-A8DB-C22EAAAB3163}">
      <dgm:prSet/>
      <dgm:spPr/>
      <dgm:t>
        <a:bodyPr/>
        <a:lstStyle/>
        <a:p>
          <a:endParaRPr lang="en-US"/>
        </a:p>
      </dgm:t>
    </dgm:pt>
    <dgm:pt modelId="{BE101CD7-B4F7-4CC8-9DC2-322E59747A94}" type="sibTrans" cxnId="{C63F435A-5948-437E-A8DB-C22EAAAB3163}">
      <dgm:prSet/>
      <dgm:spPr/>
      <dgm:t>
        <a:bodyPr/>
        <a:lstStyle/>
        <a:p>
          <a:endParaRPr lang="en-US"/>
        </a:p>
      </dgm:t>
    </dgm:pt>
    <dgm:pt modelId="{745CC3A8-2252-421B-B04E-AC989A4C12A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dirty="0"/>
            <a:t>Expert Consultation</a:t>
          </a:r>
        </a:p>
      </dgm:t>
    </dgm:pt>
    <dgm:pt modelId="{C2BE87BE-B5A3-43BC-A0DC-4436122AE831}" type="parTrans" cxnId="{3E7C0DE0-B95F-4404-95DD-C6E58D5B997F}">
      <dgm:prSet/>
      <dgm:spPr/>
      <dgm:t>
        <a:bodyPr/>
        <a:lstStyle/>
        <a:p>
          <a:endParaRPr lang="en-US"/>
        </a:p>
      </dgm:t>
    </dgm:pt>
    <dgm:pt modelId="{DFE1E1D4-8405-487D-9346-4941DC03323A}" type="sibTrans" cxnId="{3E7C0DE0-B95F-4404-95DD-C6E58D5B997F}">
      <dgm:prSet/>
      <dgm:spPr/>
      <dgm:t>
        <a:bodyPr/>
        <a:lstStyle/>
        <a:p>
          <a:endParaRPr lang="en-US"/>
        </a:p>
      </dgm:t>
    </dgm:pt>
    <dgm:pt modelId="{2D6C1647-4ACE-45DD-925B-5996B09F47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200" dirty="0"/>
            <a:t>Ethical Standards</a:t>
          </a:r>
        </a:p>
      </dgm:t>
    </dgm:pt>
    <dgm:pt modelId="{0668CA23-0BD8-4A74-9577-6CA2DD871CAF}" type="parTrans" cxnId="{67CF8EF7-2D79-4CAB-BB4A-6662AD18EB37}">
      <dgm:prSet/>
      <dgm:spPr/>
      <dgm:t>
        <a:bodyPr/>
        <a:lstStyle/>
        <a:p>
          <a:endParaRPr lang="en-US"/>
        </a:p>
      </dgm:t>
    </dgm:pt>
    <dgm:pt modelId="{8AEF3049-762C-434E-9D52-B03D8C12E3A2}" type="sibTrans" cxnId="{67CF8EF7-2D79-4CAB-BB4A-6662AD18EB37}">
      <dgm:prSet/>
      <dgm:spPr/>
      <dgm:t>
        <a:bodyPr/>
        <a:lstStyle/>
        <a:p>
          <a:endParaRPr lang="en-US"/>
        </a:p>
      </dgm:t>
    </dgm:pt>
    <dgm:pt modelId="{44785A5A-5B54-49CF-A1C5-1AAB2EB115BC}" type="pres">
      <dgm:prSet presAssocID="{B91C2822-C276-43D5-B4B1-0174E842A9E2}" presName="root" presStyleCnt="0">
        <dgm:presLayoutVars>
          <dgm:dir/>
          <dgm:resizeHandles val="exact"/>
        </dgm:presLayoutVars>
      </dgm:prSet>
      <dgm:spPr/>
    </dgm:pt>
    <dgm:pt modelId="{6392D54F-FE77-4BB0-A52D-C637D9129878}" type="pres">
      <dgm:prSet presAssocID="{5A4627BE-96E6-400C-B2D7-0E78E67274D3}" presName="compNode" presStyleCnt="0"/>
      <dgm:spPr/>
    </dgm:pt>
    <dgm:pt modelId="{D278C4BC-7167-44B8-B5F2-978E9466BC45}" type="pres">
      <dgm:prSet presAssocID="{5A4627BE-96E6-400C-B2D7-0E78E67274D3}" presName="bgRect" presStyleLbl="bgShp" presStyleIdx="0" presStyleCnt="4"/>
      <dgm:spPr/>
    </dgm:pt>
    <dgm:pt modelId="{C1CD2721-84A9-44B6-88A6-CF1781D95213}" type="pres">
      <dgm:prSet presAssocID="{5A4627BE-96E6-400C-B2D7-0E78E67274D3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F66B8F57-77BF-4FFF-85B6-A347DFC0EACA}" type="pres">
      <dgm:prSet presAssocID="{5A4627BE-96E6-400C-B2D7-0E78E67274D3}" presName="spaceRect" presStyleCnt="0"/>
      <dgm:spPr/>
    </dgm:pt>
    <dgm:pt modelId="{DCE50F6F-1705-462D-9DB4-E708EFE495AF}" type="pres">
      <dgm:prSet presAssocID="{5A4627BE-96E6-400C-B2D7-0E78E67274D3}" presName="parTx" presStyleLbl="revTx" presStyleIdx="0" presStyleCnt="4">
        <dgm:presLayoutVars>
          <dgm:chMax val="0"/>
          <dgm:chPref val="0"/>
        </dgm:presLayoutVars>
      </dgm:prSet>
      <dgm:spPr/>
    </dgm:pt>
    <dgm:pt modelId="{5064CC37-B4CE-4651-ABA6-5006A9FC3B53}" type="pres">
      <dgm:prSet presAssocID="{80A9A5F1-5F80-49E2-9A33-FD90D7A5FD8A}" presName="sibTrans" presStyleCnt="0"/>
      <dgm:spPr/>
    </dgm:pt>
    <dgm:pt modelId="{9C1A190C-6C32-426A-9B42-0132645F8D7F}" type="pres">
      <dgm:prSet presAssocID="{685E144A-6124-410D-B0F6-999D57C42970}" presName="compNode" presStyleCnt="0"/>
      <dgm:spPr/>
    </dgm:pt>
    <dgm:pt modelId="{5F7E8A83-807D-4B53-8D67-6FD7EE7B116E}" type="pres">
      <dgm:prSet presAssocID="{685E144A-6124-410D-B0F6-999D57C42970}" presName="bgRect" presStyleLbl="bgShp" presStyleIdx="1" presStyleCnt="4"/>
      <dgm:spPr/>
    </dgm:pt>
    <dgm:pt modelId="{A465E5BB-0489-4C05-BE42-C307DB48852B}" type="pres">
      <dgm:prSet presAssocID="{685E144A-6124-410D-B0F6-999D57C42970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5D4EBBDE-542B-4026-9ABC-E0255DE7AE78}" type="pres">
      <dgm:prSet presAssocID="{685E144A-6124-410D-B0F6-999D57C42970}" presName="spaceRect" presStyleCnt="0"/>
      <dgm:spPr/>
    </dgm:pt>
    <dgm:pt modelId="{EFEB1078-7F30-4F6A-BD3C-63870CC7FFB3}" type="pres">
      <dgm:prSet presAssocID="{685E144A-6124-410D-B0F6-999D57C42970}" presName="parTx" presStyleLbl="revTx" presStyleIdx="1" presStyleCnt="4">
        <dgm:presLayoutVars>
          <dgm:chMax val="0"/>
          <dgm:chPref val="0"/>
        </dgm:presLayoutVars>
      </dgm:prSet>
      <dgm:spPr/>
    </dgm:pt>
    <dgm:pt modelId="{F5CDDB16-B58B-46B3-A3F7-E5A491CE650A}" type="pres">
      <dgm:prSet presAssocID="{BE101CD7-B4F7-4CC8-9DC2-322E59747A94}" presName="sibTrans" presStyleCnt="0"/>
      <dgm:spPr/>
    </dgm:pt>
    <dgm:pt modelId="{F95F222B-5371-4A79-9822-1CE27731544F}" type="pres">
      <dgm:prSet presAssocID="{745CC3A8-2252-421B-B04E-AC989A4C12AB}" presName="compNode" presStyleCnt="0"/>
      <dgm:spPr/>
    </dgm:pt>
    <dgm:pt modelId="{17E0CCDE-E123-41A1-884D-12C7924F1708}" type="pres">
      <dgm:prSet presAssocID="{745CC3A8-2252-421B-B04E-AC989A4C12AB}" presName="bgRect" presStyleLbl="bgShp" presStyleIdx="2" presStyleCnt="4"/>
      <dgm:spPr/>
    </dgm:pt>
    <dgm:pt modelId="{E6EEA677-A8A6-4570-9955-57F6F7D2D2CC}" type="pres">
      <dgm:prSet presAssocID="{745CC3A8-2252-421B-B04E-AC989A4C12AB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A5F922C5-753D-472B-A22A-BA071B09BEB5}" type="pres">
      <dgm:prSet presAssocID="{745CC3A8-2252-421B-B04E-AC989A4C12AB}" presName="spaceRect" presStyleCnt="0"/>
      <dgm:spPr/>
    </dgm:pt>
    <dgm:pt modelId="{AF131D17-B8CD-4B3F-B8E7-06D25887FA50}" type="pres">
      <dgm:prSet presAssocID="{745CC3A8-2252-421B-B04E-AC989A4C12AB}" presName="parTx" presStyleLbl="revTx" presStyleIdx="2" presStyleCnt="4">
        <dgm:presLayoutVars>
          <dgm:chMax val="0"/>
          <dgm:chPref val="0"/>
        </dgm:presLayoutVars>
      </dgm:prSet>
      <dgm:spPr/>
    </dgm:pt>
    <dgm:pt modelId="{7B4AF19D-D854-4C20-AAC9-46191F25D692}" type="pres">
      <dgm:prSet presAssocID="{DFE1E1D4-8405-487D-9346-4941DC03323A}" presName="sibTrans" presStyleCnt="0"/>
      <dgm:spPr/>
    </dgm:pt>
    <dgm:pt modelId="{84ABB2DC-D5AD-4DDA-86DD-C98A63F2A6F5}" type="pres">
      <dgm:prSet presAssocID="{2D6C1647-4ACE-45DD-925B-5996B09F4709}" presName="compNode" presStyleCnt="0"/>
      <dgm:spPr/>
    </dgm:pt>
    <dgm:pt modelId="{F62C045B-F849-41C7-8DA8-3BE06AEDD214}" type="pres">
      <dgm:prSet presAssocID="{2D6C1647-4ACE-45DD-925B-5996B09F4709}" presName="bgRect" presStyleLbl="bgShp" presStyleIdx="3" presStyleCnt="4"/>
      <dgm:spPr/>
    </dgm:pt>
    <dgm:pt modelId="{E1F68057-9B33-4707-8292-6CAE930B5D52}" type="pres">
      <dgm:prSet presAssocID="{2D6C1647-4ACE-45DD-925B-5996B09F4709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FCF4872B-936D-4DFC-8C5D-D2B6D1102CE8}" type="pres">
      <dgm:prSet presAssocID="{2D6C1647-4ACE-45DD-925B-5996B09F4709}" presName="spaceRect" presStyleCnt="0"/>
      <dgm:spPr/>
    </dgm:pt>
    <dgm:pt modelId="{6DE78E3B-4A0A-466D-9442-9EC560816381}" type="pres">
      <dgm:prSet presAssocID="{2D6C1647-4ACE-45DD-925B-5996B09F470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E70202F-D2FE-4A17-9783-DA1B8B897EA3}" type="presOf" srcId="{2D6C1647-4ACE-45DD-925B-5996B09F4709}" destId="{6DE78E3B-4A0A-466D-9442-9EC560816381}" srcOrd="0" destOrd="0" presId="urn:microsoft.com/office/officeart/2018/2/layout/IconVerticalSolidList"/>
    <dgm:cxn modelId="{C63F435A-5948-437E-A8DB-C22EAAAB3163}" srcId="{B91C2822-C276-43D5-B4B1-0174E842A9E2}" destId="{685E144A-6124-410D-B0F6-999D57C42970}" srcOrd="1" destOrd="0" parTransId="{3123C193-FC9F-424E-B596-00C6B2E70518}" sibTransId="{BE101CD7-B4F7-4CC8-9DC2-322E59747A94}"/>
    <dgm:cxn modelId="{80761C7B-93E1-4203-B8CA-5467D6256902}" type="presOf" srcId="{5A4627BE-96E6-400C-B2D7-0E78E67274D3}" destId="{DCE50F6F-1705-462D-9DB4-E708EFE495AF}" srcOrd="0" destOrd="0" presId="urn:microsoft.com/office/officeart/2018/2/layout/IconVerticalSolidList"/>
    <dgm:cxn modelId="{97BF6F83-72A6-4872-AC93-0DB776A4F278}" srcId="{B91C2822-C276-43D5-B4B1-0174E842A9E2}" destId="{5A4627BE-96E6-400C-B2D7-0E78E67274D3}" srcOrd="0" destOrd="0" parTransId="{76219EBD-B016-4C2F-B1DF-590BC3316732}" sibTransId="{80A9A5F1-5F80-49E2-9A33-FD90D7A5FD8A}"/>
    <dgm:cxn modelId="{D920D098-0AE2-4141-B29F-C2FD24D7AE37}" type="presOf" srcId="{745CC3A8-2252-421B-B04E-AC989A4C12AB}" destId="{AF131D17-B8CD-4B3F-B8E7-06D25887FA50}" srcOrd="0" destOrd="0" presId="urn:microsoft.com/office/officeart/2018/2/layout/IconVerticalSolidList"/>
    <dgm:cxn modelId="{D47217A9-244A-4B67-91A5-1A07B7028B8A}" type="presOf" srcId="{B91C2822-C276-43D5-B4B1-0174E842A9E2}" destId="{44785A5A-5B54-49CF-A1C5-1AAB2EB115BC}" srcOrd="0" destOrd="0" presId="urn:microsoft.com/office/officeart/2018/2/layout/IconVerticalSolidList"/>
    <dgm:cxn modelId="{3E7C0DE0-B95F-4404-95DD-C6E58D5B997F}" srcId="{B91C2822-C276-43D5-B4B1-0174E842A9E2}" destId="{745CC3A8-2252-421B-B04E-AC989A4C12AB}" srcOrd="2" destOrd="0" parTransId="{C2BE87BE-B5A3-43BC-A0DC-4436122AE831}" sibTransId="{DFE1E1D4-8405-487D-9346-4941DC03323A}"/>
    <dgm:cxn modelId="{BBF1EEE3-6A23-42A6-965F-2AE0915CB2C0}" type="presOf" srcId="{685E144A-6124-410D-B0F6-999D57C42970}" destId="{EFEB1078-7F30-4F6A-BD3C-63870CC7FFB3}" srcOrd="0" destOrd="0" presId="urn:microsoft.com/office/officeart/2018/2/layout/IconVerticalSolidList"/>
    <dgm:cxn modelId="{67CF8EF7-2D79-4CAB-BB4A-6662AD18EB37}" srcId="{B91C2822-C276-43D5-B4B1-0174E842A9E2}" destId="{2D6C1647-4ACE-45DD-925B-5996B09F4709}" srcOrd="3" destOrd="0" parTransId="{0668CA23-0BD8-4A74-9577-6CA2DD871CAF}" sibTransId="{8AEF3049-762C-434E-9D52-B03D8C12E3A2}"/>
    <dgm:cxn modelId="{7A40A748-67B2-43B0-9123-FFDD4D9C4704}" type="presParOf" srcId="{44785A5A-5B54-49CF-A1C5-1AAB2EB115BC}" destId="{6392D54F-FE77-4BB0-A52D-C637D9129878}" srcOrd="0" destOrd="0" presId="urn:microsoft.com/office/officeart/2018/2/layout/IconVerticalSolidList"/>
    <dgm:cxn modelId="{5F59B04A-8315-451C-940B-3A40511F0B20}" type="presParOf" srcId="{6392D54F-FE77-4BB0-A52D-C637D9129878}" destId="{D278C4BC-7167-44B8-B5F2-978E9466BC45}" srcOrd="0" destOrd="0" presId="urn:microsoft.com/office/officeart/2018/2/layout/IconVerticalSolidList"/>
    <dgm:cxn modelId="{3B8678A6-3C56-479B-8FB4-E0B7A30D6D9F}" type="presParOf" srcId="{6392D54F-FE77-4BB0-A52D-C637D9129878}" destId="{C1CD2721-84A9-44B6-88A6-CF1781D95213}" srcOrd="1" destOrd="0" presId="urn:microsoft.com/office/officeart/2018/2/layout/IconVerticalSolidList"/>
    <dgm:cxn modelId="{069BB20C-A116-4BF1-B62F-CBE281E0D45C}" type="presParOf" srcId="{6392D54F-FE77-4BB0-A52D-C637D9129878}" destId="{F66B8F57-77BF-4FFF-85B6-A347DFC0EACA}" srcOrd="2" destOrd="0" presId="urn:microsoft.com/office/officeart/2018/2/layout/IconVerticalSolidList"/>
    <dgm:cxn modelId="{388AAE7C-562A-43E8-BE72-D36715FC4429}" type="presParOf" srcId="{6392D54F-FE77-4BB0-A52D-C637D9129878}" destId="{DCE50F6F-1705-462D-9DB4-E708EFE495AF}" srcOrd="3" destOrd="0" presId="urn:microsoft.com/office/officeart/2018/2/layout/IconVerticalSolidList"/>
    <dgm:cxn modelId="{0280ED90-09CE-4B44-A0FE-4DBF7230C7FD}" type="presParOf" srcId="{44785A5A-5B54-49CF-A1C5-1AAB2EB115BC}" destId="{5064CC37-B4CE-4651-ABA6-5006A9FC3B53}" srcOrd="1" destOrd="0" presId="urn:microsoft.com/office/officeart/2018/2/layout/IconVerticalSolidList"/>
    <dgm:cxn modelId="{372F4D87-568A-492B-A05E-971FE47F1946}" type="presParOf" srcId="{44785A5A-5B54-49CF-A1C5-1AAB2EB115BC}" destId="{9C1A190C-6C32-426A-9B42-0132645F8D7F}" srcOrd="2" destOrd="0" presId="urn:microsoft.com/office/officeart/2018/2/layout/IconVerticalSolidList"/>
    <dgm:cxn modelId="{D16CF174-ADDC-49F8-A7E9-C994D4B8AB65}" type="presParOf" srcId="{9C1A190C-6C32-426A-9B42-0132645F8D7F}" destId="{5F7E8A83-807D-4B53-8D67-6FD7EE7B116E}" srcOrd="0" destOrd="0" presId="urn:microsoft.com/office/officeart/2018/2/layout/IconVerticalSolidList"/>
    <dgm:cxn modelId="{6CB4820D-8B93-41EF-9C37-B97A2A11D7A9}" type="presParOf" srcId="{9C1A190C-6C32-426A-9B42-0132645F8D7F}" destId="{A465E5BB-0489-4C05-BE42-C307DB48852B}" srcOrd="1" destOrd="0" presId="urn:microsoft.com/office/officeart/2018/2/layout/IconVerticalSolidList"/>
    <dgm:cxn modelId="{786F0484-C2F8-4874-B20B-697A2EECA413}" type="presParOf" srcId="{9C1A190C-6C32-426A-9B42-0132645F8D7F}" destId="{5D4EBBDE-542B-4026-9ABC-E0255DE7AE78}" srcOrd="2" destOrd="0" presId="urn:microsoft.com/office/officeart/2018/2/layout/IconVerticalSolidList"/>
    <dgm:cxn modelId="{9440C438-CA27-40EC-A402-FA118A1197D4}" type="presParOf" srcId="{9C1A190C-6C32-426A-9B42-0132645F8D7F}" destId="{EFEB1078-7F30-4F6A-BD3C-63870CC7FFB3}" srcOrd="3" destOrd="0" presId="urn:microsoft.com/office/officeart/2018/2/layout/IconVerticalSolidList"/>
    <dgm:cxn modelId="{BBD476A3-5778-4C2A-B859-445F16A6154F}" type="presParOf" srcId="{44785A5A-5B54-49CF-A1C5-1AAB2EB115BC}" destId="{F5CDDB16-B58B-46B3-A3F7-E5A491CE650A}" srcOrd="3" destOrd="0" presId="urn:microsoft.com/office/officeart/2018/2/layout/IconVerticalSolidList"/>
    <dgm:cxn modelId="{1692DE81-8819-41F4-A51C-F46779940313}" type="presParOf" srcId="{44785A5A-5B54-49CF-A1C5-1AAB2EB115BC}" destId="{F95F222B-5371-4A79-9822-1CE27731544F}" srcOrd="4" destOrd="0" presId="urn:microsoft.com/office/officeart/2018/2/layout/IconVerticalSolidList"/>
    <dgm:cxn modelId="{7A5AF538-6045-43A1-93A3-2B737B0AD951}" type="presParOf" srcId="{F95F222B-5371-4A79-9822-1CE27731544F}" destId="{17E0CCDE-E123-41A1-884D-12C7924F1708}" srcOrd="0" destOrd="0" presId="urn:microsoft.com/office/officeart/2018/2/layout/IconVerticalSolidList"/>
    <dgm:cxn modelId="{331E438B-901E-45CE-BDA9-3593C4A2BCCF}" type="presParOf" srcId="{F95F222B-5371-4A79-9822-1CE27731544F}" destId="{E6EEA677-A8A6-4570-9955-57F6F7D2D2CC}" srcOrd="1" destOrd="0" presId="urn:microsoft.com/office/officeart/2018/2/layout/IconVerticalSolidList"/>
    <dgm:cxn modelId="{63BC405A-9839-4DCF-9CB9-92A0FF095C4A}" type="presParOf" srcId="{F95F222B-5371-4A79-9822-1CE27731544F}" destId="{A5F922C5-753D-472B-A22A-BA071B09BEB5}" srcOrd="2" destOrd="0" presId="urn:microsoft.com/office/officeart/2018/2/layout/IconVerticalSolidList"/>
    <dgm:cxn modelId="{DF98E4A0-CC52-463F-BBF1-48718811A483}" type="presParOf" srcId="{F95F222B-5371-4A79-9822-1CE27731544F}" destId="{AF131D17-B8CD-4B3F-B8E7-06D25887FA50}" srcOrd="3" destOrd="0" presId="urn:microsoft.com/office/officeart/2018/2/layout/IconVerticalSolidList"/>
    <dgm:cxn modelId="{AF12AF46-18BE-4DD2-9249-6050D883B329}" type="presParOf" srcId="{44785A5A-5B54-49CF-A1C5-1AAB2EB115BC}" destId="{7B4AF19D-D854-4C20-AAC9-46191F25D692}" srcOrd="5" destOrd="0" presId="urn:microsoft.com/office/officeart/2018/2/layout/IconVerticalSolidList"/>
    <dgm:cxn modelId="{4F6968FB-F1FF-474F-BE11-A8CD83D346A0}" type="presParOf" srcId="{44785A5A-5B54-49CF-A1C5-1AAB2EB115BC}" destId="{84ABB2DC-D5AD-4DDA-86DD-C98A63F2A6F5}" srcOrd="6" destOrd="0" presId="urn:microsoft.com/office/officeart/2018/2/layout/IconVerticalSolidList"/>
    <dgm:cxn modelId="{9EF9121A-D0A8-4B09-AA5F-28BE1A85B179}" type="presParOf" srcId="{84ABB2DC-D5AD-4DDA-86DD-C98A63F2A6F5}" destId="{F62C045B-F849-41C7-8DA8-3BE06AEDD214}" srcOrd="0" destOrd="0" presId="urn:microsoft.com/office/officeart/2018/2/layout/IconVerticalSolidList"/>
    <dgm:cxn modelId="{41095BDF-A1FF-4297-A443-C0C6ED768F2A}" type="presParOf" srcId="{84ABB2DC-D5AD-4DDA-86DD-C98A63F2A6F5}" destId="{E1F68057-9B33-4707-8292-6CAE930B5D52}" srcOrd="1" destOrd="0" presId="urn:microsoft.com/office/officeart/2018/2/layout/IconVerticalSolidList"/>
    <dgm:cxn modelId="{90CF3FD9-97ED-41E1-B535-D5767880F2AB}" type="presParOf" srcId="{84ABB2DC-D5AD-4DDA-86DD-C98A63F2A6F5}" destId="{FCF4872B-936D-4DFC-8C5D-D2B6D1102CE8}" srcOrd="2" destOrd="0" presId="urn:microsoft.com/office/officeart/2018/2/layout/IconVerticalSolidList"/>
    <dgm:cxn modelId="{F6007CA8-D8E2-4770-A833-C7E6A9D298C5}" type="presParOf" srcId="{84ABB2DC-D5AD-4DDA-86DD-C98A63F2A6F5}" destId="{6DE78E3B-4A0A-466D-9442-9EC56081638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1C2822-C276-43D5-B4B1-0174E842A9E2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45CC3A8-2252-421B-B04E-AC989A4C12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Select official first-hand documents over second-hand reports</a:t>
          </a:r>
        </a:p>
      </dgm:t>
    </dgm:pt>
    <dgm:pt modelId="{C2BE87BE-B5A3-43BC-A0DC-4436122AE831}" type="parTrans" cxnId="{3E7C0DE0-B95F-4404-95DD-C6E58D5B997F}">
      <dgm:prSet/>
      <dgm:spPr/>
      <dgm:t>
        <a:bodyPr/>
        <a:lstStyle/>
        <a:p>
          <a:endParaRPr lang="en-US"/>
        </a:p>
      </dgm:t>
    </dgm:pt>
    <dgm:pt modelId="{DFE1E1D4-8405-487D-9346-4941DC03323A}" type="sibTrans" cxnId="{3E7C0DE0-B95F-4404-95DD-C6E58D5B997F}">
      <dgm:prSet/>
      <dgm:spPr/>
      <dgm:t>
        <a:bodyPr/>
        <a:lstStyle/>
        <a:p>
          <a:endParaRPr lang="en-US"/>
        </a:p>
      </dgm:t>
    </dgm:pt>
    <dgm:pt modelId="{2D6C1647-4ACE-45DD-925B-5996B09F47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Evaluate credibility, expertise and bias of information providers</a:t>
          </a:r>
        </a:p>
      </dgm:t>
    </dgm:pt>
    <dgm:pt modelId="{0668CA23-0BD8-4A74-9577-6CA2DD871CAF}" type="parTrans" cxnId="{67CF8EF7-2D79-4CAB-BB4A-6662AD18EB37}">
      <dgm:prSet/>
      <dgm:spPr/>
      <dgm:t>
        <a:bodyPr/>
        <a:lstStyle/>
        <a:p>
          <a:endParaRPr lang="en-US"/>
        </a:p>
      </dgm:t>
    </dgm:pt>
    <dgm:pt modelId="{8AEF3049-762C-434E-9D52-B03D8C12E3A2}" type="sibTrans" cxnId="{67CF8EF7-2D79-4CAB-BB4A-6662AD18EB37}">
      <dgm:prSet/>
      <dgm:spPr/>
      <dgm:t>
        <a:bodyPr/>
        <a:lstStyle/>
        <a:p>
          <a:endParaRPr lang="en-US"/>
        </a:p>
      </dgm:t>
    </dgm:pt>
    <dgm:pt modelId="{685E144A-6124-410D-B0F6-999D57C4297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Find multiple confirming sources </a:t>
          </a:r>
        </a:p>
      </dgm:t>
    </dgm:pt>
    <dgm:pt modelId="{BE101CD7-B4F7-4CC8-9DC2-322E59747A94}" type="sibTrans" cxnId="{C63F435A-5948-437E-A8DB-C22EAAAB3163}">
      <dgm:prSet/>
      <dgm:spPr/>
      <dgm:t>
        <a:bodyPr/>
        <a:lstStyle/>
        <a:p>
          <a:endParaRPr lang="en-US"/>
        </a:p>
      </dgm:t>
    </dgm:pt>
    <dgm:pt modelId="{3123C193-FC9F-424E-B596-00C6B2E70518}" type="parTrans" cxnId="{C63F435A-5948-437E-A8DB-C22EAAAB3163}">
      <dgm:prSet/>
      <dgm:spPr/>
      <dgm:t>
        <a:bodyPr/>
        <a:lstStyle/>
        <a:p>
          <a:endParaRPr lang="en-US"/>
        </a:p>
      </dgm:t>
    </dgm:pt>
    <dgm:pt modelId="{EF5761A6-C00E-FB4C-A0B5-FDE2C83441CB}" type="pres">
      <dgm:prSet presAssocID="{B91C2822-C276-43D5-B4B1-0174E842A9E2}" presName="outerComposite" presStyleCnt="0">
        <dgm:presLayoutVars>
          <dgm:chMax val="5"/>
          <dgm:dir/>
          <dgm:resizeHandles val="exact"/>
        </dgm:presLayoutVars>
      </dgm:prSet>
      <dgm:spPr/>
    </dgm:pt>
    <dgm:pt modelId="{F6D0D25F-5025-774B-A710-02CCAF67DF54}" type="pres">
      <dgm:prSet presAssocID="{B91C2822-C276-43D5-B4B1-0174E842A9E2}" presName="dummyMaxCanvas" presStyleCnt="0">
        <dgm:presLayoutVars/>
      </dgm:prSet>
      <dgm:spPr/>
    </dgm:pt>
    <dgm:pt modelId="{65DCDD54-5292-6A43-AC92-934026DABFC9}" type="pres">
      <dgm:prSet presAssocID="{B91C2822-C276-43D5-B4B1-0174E842A9E2}" presName="ThreeNodes_1" presStyleLbl="node1" presStyleIdx="0" presStyleCnt="3">
        <dgm:presLayoutVars>
          <dgm:bulletEnabled val="1"/>
        </dgm:presLayoutVars>
      </dgm:prSet>
      <dgm:spPr/>
    </dgm:pt>
    <dgm:pt modelId="{29009B3A-A6AC-F443-92DD-D976E8AE2544}" type="pres">
      <dgm:prSet presAssocID="{B91C2822-C276-43D5-B4B1-0174E842A9E2}" presName="ThreeNodes_2" presStyleLbl="node1" presStyleIdx="1" presStyleCnt="3">
        <dgm:presLayoutVars>
          <dgm:bulletEnabled val="1"/>
        </dgm:presLayoutVars>
      </dgm:prSet>
      <dgm:spPr/>
    </dgm:pt>
    <dgm:pt modelId="{C1E4FAD1-13F6-8A48-BB27-995724573638}" type="pres">
      <dgm:prSet presAssocID="{B91C2822-C276-43D5-B4B1-0174E842A9E2}" presName="ThreeNodes_3" presStyleLbl="node1" presStyleIdx="2" presStyleCnt="3">
        <dgm:presLayoutVars>
          <dgm:bulletEnabled val="1"/>
        </dgm:presLayoutVars>
      </dgm:prSet>
      <dgm:spPr/>
    </dgm:pt>
    <dgm:pt modelId="{3C58ABB5-67F2-6647-9215-6250EEDEC3D0}" type="pres">
      <dgm:prSet presAssocID="{B91C2822-C276-43D5-B4B1-0174E842A9E2}" presName="ThreeConn_1-2" presStyleLbl="fgAccFollowNode1" presStyleIdx="0" presStyleCnt="2">
        <dgm:presLayoutVars>
          <dgm:bulletEnabled val="1"/>
        </dgm:presLayoutVars>
      </dgm:prSet>
      <dgm:spPr/>
    </dgm:pt>
    <dgm:pt modelId="{41683DF4-6AF9-C148-9E73-1DB495C7FA07}" type="pres">
      <dgm:prSet presAssocID="{B91C2822-C276-43D5-B4B1-0174E842A9E2}" presName="ThreeConn_2-3" presStyleLbl="fgAccFollowNode1" presStyleIdx="1" presStyleCnt="2">
        <dgm:presLayoutVars>
          <dgm:bulletEnabled val="1"/>
        </dgm:presLayoutVars>
      </dgm:prSet>
      <dgm:spPr/>
    </dgm:pt>
    <dgm:pt modelId="{305C183C-8069-1443-8E0F-5940FF16BE56}" type="pres">
      <dgm:prSet presAssocID="{B91C2822-C276-43D5-B4B1-0174E842A9E2}" presName="ThreeNodes_1_text" presStyleLbl="node1" presStyleIdx="2" presStyleCnt="3">
        <dgm:presLayoutVars>
          <dgm:bulletEnabled val="1"/>
        </dgm:presLayoutVars>
      </dgm:prSet>
      <dgm:spPr/>
    </dgm:pt>
    <dgm:pt modelId="{C5CD6A02-D017-524C-B45D-82F48FD9F477}" type="pres">
      <dgm:prSet presAssocID="{B91C2822-C276-43D5-B4B1-0174E842A9E2}" presName="ThreeNodes_2_text" presStyleLbl="node1" presStyleIdx="2" presStyleCnt="3">
        <dgm:presLayoutVars>
          <dgm:bulletEnabled val="1"/>
        </dgm:presLayoutVars>
      </dgm:prSet>
      <dgm:spPr/>
    </dgm:pt>
    <dgm:pt modelId="{5343B6D1-AF9A-9645-B47F-AB17CBC3861C}" type="pres">
      <dgm:prSet presAssocID="{B91C2822-C276-43D5-B4B1-0174E842A9E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DC01B08-110F-5943-A582-FE68A58F13EE}" type="presOf" srcId="{745CC3A8-2252-421B-B04E-AC989A4C12AB}" destId="{C5CD6A02-D017-524C-B45D-82F48FD9F477}" srcOrd="1" destOrd="0" presId="urn:microsoft.com/office/officeart/2005/8/layout/vProcess5"/>
    <dgm:cxn modelId="{8B0C9C0C-2C07-4443-B113-8E50A970E5ED}" type="presOf" srcId="{BE101CD7-B4F7-4CC8-9DC2-322E59747A94}" destId="{3C58ABB5-67F2-6647-9215-6250EEDEC3D0}" srcOrd="0" destOrd="0" presId="urn:microsoft.com/office/officeart/2005/8/layout/vProcess5"/>
    <dgm:cxn modelId="{A26CC82E-F345-754C-AEA3-63B017BA336B}" type="presOf" srcId="{745CC3A8-2252-421B-B04E-AC989A4C12AB}" destId="{29009B3A-A6AC-F443-92DD-D976E8AE2544}" srcOrd="0" destOrd="0" presId="urn:microsoft.com/office/officeart/2005/8/layout/vProcess5"/>
    <dgm:cxn modelId="{C63F435A-5948-437E-A8DB-C22EAAAB3163}" srcId="{B91C2822-C276-43D5-B4B1-0174E842A9E2}" destId="{685E144A-6124-410D-B0F6-999D57C42970}" srcOrd="0" destOrd="0" parTransId="{3123C193-FC9F-424E-B596-00C6B2E70518}" sibTransId="{BE101CD7-B4F7-4CC8-9DC2-322E59747A94}"/>
    <dgm:cxn modelId="{2338BC75-6C92-1348-AFA2-9246731B5E32}" type="presOf" srcId="{2D6C1647-4ACE-45DD-925B-5996B09F4709}" destId="{5343B6D1-AF9A-9645-B47F-AB17CBC3861C}" srcOrd="1" destOrd="0" presId="urn:microsoft.com/office/officeart/2005/8/layout/vProcess5"/>
    <dgm:cxn modelId="{3A79A67D-3E5B-034C-9AFA-ECA9287DE8DD}" type="presOf" srcId="{2D6C1647-4ACE-45DD-925B-5996B09F4709}" destId="{C1E4FAD1-13F6-8A48-BB27-995724573638}" srcOrd="0" destOrd="0" presId="urn:microsoft.com/office/officeart/2005/8/layout/vProcess5"/>
    <dgm:cxn modelId="{A9428792-95BE-0A4C-8862-57D724477B43}" type="presOf" srcId="{685E144A-6124-410D-B0F6-999D57C42970}" destId="{305C183C-8069-1443-8E0F-5940FF16BE56}" srcOrd="1" destOrd="0" presId="urn:microsoft.com/office/officeart/2005/8/layout/vProcess5"/>
    <dgm:cxn modelId="{E2CE9ECE-24C0-444E-A7CD-4602980EF1AE}" type="presOf" srcId="{685E144A-6124-410D-B0F6-999D57C42970}" destId="{65DCDD54-5292-6A43-AC92-934026DABFC9}" srcOrd="0" destOrd="0" presId="urn:microsoft.com/office/officeart/2005/8/layout/vProcess5"/>
    <dgm:cxn modelId="{FAAF71DE-24F8-8840-BF64-CD541258CBA2}" type="presOf" srcId="{B91C2822-C276-43D5-B4B1-0174E842A9E2}" destId="{EF5761A6-C00E-FB4C-A0B5-FDE2C83441CB}" srcOrd="0" destOrd="0" presId="urn:microsoft.com/office/officeart/2005/8/layout/vProcess5"/>
    <dgm:cxn modelId="{3E7C0DE0-B95F-4404-95DD-C6E58D5B997F}" srcId="{B91C2822-C276-43D5-B4B1-0174E842A9E2}" destId="{745CC3A8-2252-421B-B04E-AC989A4C12AB}" srcOrd="1" destOrd="0" parTransId="{C2BE87BE-B5A3-43BC-A0DC-4436122AE831}" sibTransId="{DFE1E1D4-8405-487D-9346-4941DC03323A}"/>
    <dgm:cxn modelId="{5A7C75E8-D252-794D-8A93-01BAFAB2D9C0}" type="presOf" srcId="{DFE1E1D4-8405-487D-9346-4941DC03323A}" destId="{41683DF4-6AF9-C148-9E73-1DB495C7FA07}" srcOrd="0" destOrd="0" presId="urn:microsoft.com/office/officeart/2005/8/layout/vProcess5"/>
    <dgm:cxn modelId="{67CF8EF7-2D79-4CAB-BB4A-6662AD18EB37}" srcId="{B91C2822-C276-43D5-B4B1-0174E842A9E2}" destId="{2D6C1647-4ACE-45DD-925B-5996B09F4709}" srcOrd="2" destOrd="0" parTransId="{0668CA23-0BD8-4A74-9577-6CA2DD871CAF}" sibTransId="{8AEF3049-762C-434E-9D52-B03D8C12E3A2}"/>
    <dgm:cxn modelId="{0CF88038-8259-3542-ADAE-4E4C6601D38C}" type="presParOf" srcId="{EF5761A6-C00E-FB4C-A0B5-FDE2C83441CB}" destId="{F6D0D25F-5025-774B-A710-02CCAF67DF54}" srcOrd="0" destOrd="0" presId="urn:microsoft.com/office/officeart/2005/8/layout/vProcess5"/>
    <dgm:cxn modelId="{A8068149-92F8-984C-A97F-BC77135B298E}" type="presParOf" srcId="{EF5761A6-C00E-FB4C-A0B5-FDE2C83441CB}" destId="{65DCDD54-5292-6A43-AC92-934026DABFC9}" srcOrd="1" destOrd="0" presId="urn:microsoft.com/office/officeart/2005/8/layout/vProcess5"/>
    <dgm:cxn modelId="{624D3493-0FC7-D349-B8F7-B227186753DA}" type="presParOf" srcId="{EF5761A6-C00E-FB4C-A0B5-FDE2C83441CB}" destId="{29009B3A-A6AC-F443-92DD-D976E8AE2544}" srcOrd="2" destOrd="0" presId="urn:microsoft.com/office/officeart/2005/8/layout/vProcess5"/>
    <dgm:cxn modelId="{259A75AF-6C21-4A4D-BC34-0F3CB7593DAF}" type="presParOf" srcId="{EF5761A6-C00E-FB4C-A0B5-FDE2C83441CB}" destId="{C1E4FAD1-13F6-8A48-BB27-995724573638}" srcOrd="3" destOrd="0" presId="urn:microsoft.com/office/officeart/2005/8/layout/vProcess5"/>
    <dgm:cxn modelId="{D553B09D-0AE6-6F42-83A9-1EAFC9DB85C7}" type="presParOf" srcId="{EF5761A6-C00E-FB4C-A0B5-FDE2C83441CB}" destId="{3C58ABB5-67F2-6647-9215-6250EEDEC3D0}" srcOrd="4" destOrd="0" presId="urn:microsoft.com/office/officeart/2005/8/layout/vProcess5"/>
    <dgm:cxn modelId="{FD53292B-294D-924A-94B5-BC247D5FC532}" type="presParOf" srcId="{EF5761A6-C00E-FB4C-A0B5-FDE2C83441CB}" destId="{41683DF4-6AF9-C148-9E73-1DB495C7FA07}" srcOrd="5" destOrd="0" presId="urn:microsoft.com/office/officeart/2005/8/layout/vProcess5"/>
    <dgm:cxn modelId="{8FC5EF3F-860B-D640-8713-C7D8F705576B}" type="presParOf" srcId="{EF5761A6-C00E-FB4C-A0B5-FDE2C83441CB}" destId="{305C183C-8069-1443-8E0F-5940FF16BE56}" srcOrd="6" destOrd="0" presId="urn:microsoft.com/office/officeart/2005/8/layout/vProcess5"/>
    <dgm:cxn modelId="{C82E6792-1568-8C43-877A-EC0614DF61CA}" type="presParOf" srcId="{EF5761A6-C00E-FB4C-A0B5-FDE2C83441CB}" destId="{C5CD6A02-D017-524C-B45D-82F48FD9F477}" srcOrd="7" destOrd="0" presId="urn:microsoft.com/office/officeart/2005/8/layout/vProcess5"/>
    <dgm:cxn modelId="{D4E17365-1DB3-DB4E-903F-3B31EBE17AD6}" type="presParOf" srcId="{EF5761A6-C00E-FB4C-A0B5-FDE2C83441CB}" destId="{5343B6D1-AF9A-9645-B47F-AB17CBC3861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1C2822-C276-43D5-B4B1-0174E842A9E2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45CC3A8-2252-421B-B04E-AC989A4C12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Ensure quotes and data are not taken out of context</a:t>
          </a:r>
        </a:p>
      </dgm:t>
    </dgm:pt>
    <dgm:pt modelId="{C2BE87BE-B5A3-43BC-A0DC-4436122AE831}" type="parTrans" cxnId="{3E7C0DE0-B95F-4404-95DD-C6E58D5B997F}">
      <dgm:prSet/>
      <dgm:spPr/>
      <dgm:t>
        <a:bodyPr/>
        <a:lstStyle/>
        <a:p>
          <a:endParaRPr lang="en-US"/>
        </a:p>
      </dgm:t>
    </dgm:pt>
    <dgm:pt modelId="{DFE1E1D4-8405-487D-9346-4941DC03323A}" type="sibTrans" cxnId="{3E7C0DE0-B95F-4404-95DD-C6E58D5B997F}">
      <dgm:prSet/>
      <dgm:spPr/>
      <dgm:t>
        <a:bodyPr/>
        <a:lstStyle/>
        <a:p>
          <a:endParaRPr lang="en-US"/>
        </a:p>
      </dgm:t>
    </dgm:pt>
    <dgm:pt modelId="{2D6C1647-4ACE-45DD-925B-5996B09F47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Two-layer principle: reporters gather news and fact-checkers verify details</a:t>
          </a:r>
        </a:p>
      </dgm:t>
    </dgm:pt>
    <dgm:pt modelId="{0668CA23-0BD8-4A74-9577-6CA2DD871CAF}" type="parTrans" cxnId="{67CF8EF7-2D79-4CAB-BB4A-6662AD18EB37}">
      <dgm:prSet/>
      <dgm:spPr/>
      <dgm:t>
        <a:bodyPr/>
        <a:lstStyle/>
        <a:p>
          <a:endParaRPr lang="en-US"/>
        </a:p>
      </dgm:t>
    </dgm:pt>
    <dgm:pt modelId="{8AEF3049-762C-434E-9D52-B03D8C12E3A2}" type="sibTrans" cxnId="{67CF8EF7-2D79-4CAB-BB4A-6662AD18EB37}">
      <dgm:prSet/>
      <dgm:spPr/>
      <dgm:t>
        <a:bodyPr/>
        <a:lstStyle/>
        <a:p>
          <a:endParaRPr lang="en-US"/>
        </a:p>
      </dgm:t>
    </dgm:pt>
    <dgm:pt modelId="{685E144A-6124-410D-B0F6-999D57C4297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Use official data: government statistics, financial records, scientific papers</a:t>
          </a:r>
        </a:p>
      </dgm:t>
    </dgm:pt>
    <dgm:pt modelId="{BE101CD7-B4F7-4CC8-9DC2-322E59747A94}" type="sibTrans" cxnId="{C63F435A-5948-437E-A8DB-C22EAAAB3163}">
      <dgm:prSet/>
      <dgm:spPr/>
      <dgm:t>
        <a:bodyPr/>
        <a:lstStyle/>
        <a:p>
          <a:endParaRPr lang="en-US"/>
        </a:p>
      </dgm:t>
    </dgm:pt>
    <dgm:pt modelId="{3123C193-FC9F-424E-B596-00C6B2E70518}" type="parTrans" cxnId="{C63F435A-5948-437E-A8DB-C22EAAAB3163}">
      <dgm:prSet/>
      <dgm:spPr/>
      <dgm:t>
        <a:bodyPr/>
        <a:lstStyle/>
        <a:p>
          <a:endParaRPr lang="en-US"/>
        </a:p>
      </dgm:t>
    </dgm:pt>
    <dgm:pt modelId="{EF5761A6-C00E-FB4C-A0B5-FDE2C83441CB}" type="pres">
      <dgm:prSet presAssocID="{B91C2822-C276-43D5-B4B1-0174E842A9E2}" presName="outerComposite" presStyleCnt="0">
        <dgm:presLayoutVars>
          <dgm:chMax val="5"/>
          <dgm:dir/>
          <dgm:resizeHandles val="exact"/>
        </dgm:presLayoutVars>
      </dgm:prSet>
      <dgm:spPr/>
    </dgm:pt>
    <dgm:pt modelId="{F6D0D25F-5025-774B-A710-02CCAF67DF54}" type="pres">
      <dgm:prSet presAssocID="{B91C2822-C276-43D5-B4B1-0174E842A9E2}" presName="dummyMaxCanvas" presStyleCnt="0">
        <dgm:presLayoutVars/>
      </dgm:prSet>
      <dgm:spPr/>
    </dgm:pt>
    <dgm:pt modelId="{65DCDD54-5292-6A43-AC92-934026DABFC9}" type="pres">
      <dgm:prSet presAssocID="{B91C2822-C276-43D5-B4B1-0174E842A9E2}" presName="ThreeNodes_1" presStyleLbl="node1" presStyleIdx="0" presStyleCnt="3">
        <dgm:presLayoutVars>
          <dgm:bulletEnabled val="1"/>
        </dgm:presLayoutVars>
      </dgm:prSet>
      <dgm:spPr/>
    </dgm:pt>
    <dgm:pt modelId="{29009B3A-A6AC-F443-92DD-D976E8AE2544}" type="pres">
      <dgm:prSet presAssocID="{B91C2822-C276-43D5-B4B1-0174E842A9E2}" presName="ThreeNodes_2" presStyleLbl="node1" presStyleIdx="1" presStyleCnt="3">
        <dgm:presLayoutVars>
          <dgm:bulletEnabled val="1"/>
        </dgm:presLayoutVars>
      </dgm:prSet>
      <dgm:spPr/>
    </dgm:pt>
    <dgm:pt modelId="{C1E4FAD1-13F6-8A48-BB27-995724573638}" type="pres">
      <dgm:prSet presAssocID="{B91C2822-C276-43D5-B4B1-0174E842A9E2}" presName="ThreeNodes_3" presStyleLbl="node1" presStyleIdx="2" presStyleCnt="3">
        <dgm:presLayoutVars>
          <dgm:bulletEnabled val="1"/>
        </dgm:presLayoutVars>
      </dgm:prSet>
      <dgm:spPr/>
    </dgm:pt>
    <dgm:pt modelId="{3C58ABB5-67F2-6647-9215-6250EEDEC3D0}" type="pres">
      <dgm:prSet presAssocID="{B91C2822-C276-43D5-B4B1-0174E842A9E2}" presName="ThreeConn_1-2" presStyleLbl="fgAccFollowNode1" presStyleIdx="0" presStyleCnt="2">
        <dgm:presLayoutVars>
          <dgm:bulletEnabled val="1"/>
        </dgm:presLayoutVars>
      </dgm:prSet>
      <dgm:spPr/>
    </dgm:pt>
    <dgm:pt modelId="{41683DF4-6AF9-C148-9E73-1DB495C7FA07}" type="pres">
      <dgm:prSet presAssocID="{B91C2822-C276-43D5-B4B1-0174E842A9E2}" presName="ThreeConn_2-3" presStyleLbl="fgAccFollowNode1" presStyleIdx="1" presStyleCnt="2">
        <dgm:presLayoutVars>
          <dgm:bulletEnabled val="1"/>
        </dgm:presLayoutVars>
      </dgm:prSet>
      <dgm:spPr/>
    </dgm:pt>
    <dgm:pt modelId="{305C183C-8069-1443-8E0F-5940FF16BE56}" type="pres">
      <dgm:prSet presAssocID="{B91C2822-C276-43D5-B4B1-0174E842A9E2}" presName="ThreeNodes_1_text" presStyleLbl="node1" presStyleIdx="2" presStyleCnt="3">
        <dgm:presLayoutVars>
          <dgm:bulletEnabled val="1"/>
        </dgm:presLayoutVars>
      </dgm:prSet>
      <dgm:spPr/>
    </dgm:pt>
    <dgm:pt modelId="{C5CD6A02-D017-524C-B45D-82F48FD9F477}" type="pres">
      <dgm:prSet presAssocID="{B91C2822-C276-43D5-B4B1-0174E842A9E2}" presName="ThreeNodes_2_text" presStyleLbl="node1" presStyleIdx="2" presStyleCnt="3">
        <dgm:presLayoutVars>
          <dgm:bulletEnabled val="1"/>
        </dgm:presLayoutVars>
      </dgm:prSet>
      <dgm:spPr/>
    </dgm:pt>
    <dgm:pt modelId="{5343B6D1-AF9A-9645-B47F-AB17CBC3861C}" type="pres">
      <dgm:prSet presAssocID="{B91C2822-C276-43D5-B4B1-0174E842A9E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DC01B08-110F-5943-A582-FE68A58F13EE}" type="presOf" srcId="{745CC3A8-2252-421B-B04E-AC989A4C12AB}" destId="{C5CD6A02-D017-524C-B45D-82F48FD9F477}" srcOrd="1" destOrd="0" presId="urn:microsoft.com/office/officeart/2005/8/layout/vProcess5"/>
    <dgm:cxn modelId="{8B0C9C0C-2C07-4443-B113-8E50A970E5ED}" type="presOf" srcId="{BE101CD7-B4F7-4CC8-9DC2-322E59747A94}" destId="{3C58ABB5-67F2-6647-9215-6250EEDEC3D0}" srcOrd="0" destOrd="0" presId="urn:microsoft.com/office/officeart/2005/8/layout/vProcess5"/>
    <dgm:cxn modelId="{A26CC82E-F345-754C-AEA3-63B017BA336B}" type="presOf" srcId="{745CC3A8-2252-421B-B04E-AC989A4C12AB}" destId="{29009B3A-A6AC-F443-92DD-D976E8AE2544}" srcOrd="0" destOrd="0" presId="urn:microsoft.com/office/officeart/2005/8/layout/vProcess5"/>
    <dgm:cxn modelId="{C63F435A-5948-437E-A8DB-C22EAAAB3163}" srcId="{B91C2822-C276-43D5-B4B1-0174E842A9E2}" destId="{685E144A-6124-410D-B0F6-999D57C42970}" srcOrd="0" destOrd="0" parTransId="{3123C193-FC9F-424E-B596-00C6B2E70518}" sibTransId="{BE101CD7-B4F7-4CC8-9DC2-322E59747A94}"/>
    <dgm:cxn modelId="{2338BC75-6C92-1348-AFA2-9246731B5E32}" type="presOf" srcId="{2D6C1647-4ACE-45DD-925B-5996B09F4709}" destId="{5343B6D1-AF9A-9645-B47F-AB17CBC3861C}" srcOrd="1" destOrd="0" presId="urn:microsoft.com/office/officeart/2005/8/layout/vProcess5"/>
    <dgm:cxn modelId="{3A79A67D-3E5B-034C-9AFA-ECA9287DE8DD}" type="presOf" srcId="{2D6C1647-4ACE-45DD-925B-5996B09F4709}" destId="{C1E4FAD1-13F6-8A48-BB27-995724573638}" srcOrd="0" destOrd="0" presId="urn:microsoft.com/office/officeart/2005/8/layout/vProcess5"/>
    <dgm:cxn modelId="{A9428792-95BE-0A4C-8862-57D724477B43}" type="presOf" srcId="{685E144A-6124-410D-B0F6-999D57C42970}" destId="{305C183C-8069-1443-8E0F-5940FF16BE56}" srcOrd="1" destOrd="0" presId="urn:microsoft.com/office/officeart/2005/8/layout/vProcess5"/>
    <dgm:cxn modelId="{E2CE9ECE-24C0-444E-A7CD-4602980EF1AE}" type="presOf" srcId="{685E144A-6124-410D-B0F6-999D57C42970}" destId="{65DCDD54-5292-6A43-AC92-934026DABFC9}" srcOrd="0" destOrd="0" presId="urn:microsoft.com/office/officeart/2005/8/layout/vProcess5"/>
    <dgm:cxn modelId="{FAAF71DE-24F8-8840-BF64-CD541258CBA2}" type="presOf" srcId="{B91C2822-C276-43D5-B4B1-0174E842A9E2}" destId="{EF5761A6-C00E-FB4C-A0B5-FDE2C83441CB}" srcOrd="0" destOrd="0" presId="urn:microsoft.com/office/officeart/2005/8/layout/vProcess5"/>
    <dgm:cxn modelId="{3E7C0DE0-B95F-4404-95DD-C6E58D5B997F}" srcId="{B91C2822-C276-43D5-B4B1-0174E842A9E2}" destId="{745CC3A8-2252-421B-B04E-AC989A4C12AB}" srcOrd="1" destOrd="0" parTransId="{C2BE87BE-B5A3-43BC-A0DC-4436122AE831}" sibTransId="{DFE1E1D4-8405-487D-9346-4941DC03323A}"/>
    <dgm:cxn modelId="{5A7C75E8-D252-794D-8A93-01BAFAB2D9C0}" type="presOf" srcId="{DFE1E1D4-8405-487D-9346-4941DC03323A}" destId="{41683DF4-6AF9-C148-9E73-1DB495C7FA07}" srcOrd="0" destOrd="0" presId="urn:microsoft.com/office/officeart/2005/8/layout/vProcess5"/>
    <dgm:cxn modelId="{67CF8EF7-2D79-4CAB-BB4A-6662AD18EB37}" srcId="{B91C2822-C276-43D5-B4B1-0174E842A9E2}" destId="{2D6C1647-4ACE-45DD-925B-5996B09F4709}" srcOrd="2" destOrd="0" parTransId="{0668CA23-0BD8-4A74-9577-6CA2DD871CAF}" sibTransId="{8AEF3049-762C-434E-9D52-B03D8C12E3A2}"/>
    <dgm:cxn modelId="{0CF88038-8259-3542-ADAE-4E4C6601D38C}" type="presParOf" srcId="{EF5761A6-C00E-FB4C-A0B5-FDE2C83441CB}" destId="{F6D0D25F-5025-774B-A710-02CCAF67DF54}" srcOrd="0" destOrd="0" presId="urn:microsoft.com/office/officeart/2005/8/layout/vProcess5"/>
    <dgm:cxn modelId="{A8068149-92F8-984C-A97F-BC77135B298E}" type="presParOf" srcId="{EF5761A6-C00E-FB4C-A0B5-FDE2C83441CB}" destId="{65DCDD54-5292-6A43-AC92-934026DABFC9}" srcOrd="1" destOrd="0" presId="urn:microsoft.com/office/officeart/2005/8/layout/vProcess5"/>
    <dgm:cxn modelId="{624D3493-0FC7-D349-B8F7-B227186753DA}" type="presParOf" srcId="{EF5761A6-C00E-FB4C-A0B5-FDE2C83441CB}" destId="{29009B3A-A6AC-F443-92DD-D976E8AE2544}" srcOrd="2" destOrd="0" presId="urn:microsoft.com/office/officeart/2005/8/layout/vProcess5"/>
    <dgm:cxn modelId="{259A75AF-6C21-4A4D-BC34-0F3CB7593DAF}" type="presParOf" srcId="{EF5761A6-C00E-FB4C-A0B5-FDE2C83441CB}" destId="{C1E4FAD1-13F6-8A48-BB27-995724573638}" srcOrd="3" destOrd="0" presId="urn:microsoft.com/office/officeart/2005/8/layout/vProcess5"/>
    <dgm:cxn modelId="{D553B09D-0AE6-6F42-83A9-1EAFC9DB85C7}" type="presParOf" srcId="{EF5761A6-C00E-FB4C-A0B5-FDE2C83441CB}" destId="{3C58ABB5-67F2-6647-9215-6250EEDEC3D0}" srcOrd="4" destOrd="0" presId="urn:microsoft.com/office/officeart/2005/8/layout/vProcess5"/>
    <dgm:cxn modelId="{FD53292B-294D-924A-94B5-BC247D5FC532}" type="presParOf" srcId="{EF5761A6-C00E-FB4C-A0B5-FDE2C83441CB}" destId="{41683DF4-6AF9-C148-9E73-1DB495C7FA07}" srcOrd="5" destOrd="0" presId="urn:microsoft.com/office/officeart/2005/8/layout/vProcess5"/>
    <dgm:cxn modelId="{8FC5EF3F-860B-D640-8713-C7D8F705576B}" type="presParOf" srcId="{EF5761A6-C00E-FB4C-A0B5-FDE2C83441CB}" destId="{305C183C-8069-1443-8E0F-5940FF16BE56}" srcOrd="6" destOrd="0" presId="urn:microsoft.com/office/officeart/2005/8/layout/vProcess5"/>
    <dgm:cxn modelId="{C82E6792-1568-8C43-877A-EC0614DF61CA}" type="presParOf" srcId="{EF5761A6-C00E-FB4C-A0B5-FDE2C83441CB}" destId="{C5CD6A02-D017-524C-B45D-82F48FD9F477}" srcOrd="7" destOrd="0" presId="urn:microsoft.com/office/officeart/2005/8/layout/vProcess5"/>
    <dgm:cxn modelId="{D4E17365-1DB3-DB4E-903F-3B31EBE17AD6}" type="presParOf" srcId="{EF5761A6-C00E-FB4C-A0B5-FDE2C83441CB}" destId="{5343B6D1-AF9A-9645-B47F-AB17CBC3861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1C2822-C276-43D5-B4B1-0174E842A9E2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45CC3A8-2252-421B-B04E-AC989A4C12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Seek opposing viewpoints to ensure a balanced story </a:t>
          </a:r>
        </a:p>
      </dgm:t>
    </dgm:pt>
    <dgm:pt modelId="{C2BE87BE-B5A3-43BC-A0DC-4436122AE831}" type="parTrans" cxnId="{3E7C0DE0-B95F-4404-95DD-C6E58D5B997F}">
      <dgm:prSet/>
      <dgm:spPr/>
      <dgm:t>
        <a:bodyPr/>
        <a:lstStyle/>
        <a:p>
          <a:endParaRPr lang="en-US"/>
        </a:p>
      </dgm:t>
    </dgm:pt>
    <dgm:pt modelId="{DFE1E1D4-8405-487D-9346-4941DC03323A}" type="sibTrans" cxnId="{3E7C0DE0-B95F-4404-95DD-C6E58D5B997F}">
      <dgm:prSet/>
      <dgm:spPr/>
      <dgm:t>
        <a:bodyPr/>
        <a:lstStyle/>
        <a:p>
          <a:endParaRPr lang="en-US"/>
        </a:p>
      </dgm:t>
    </dgm:pt>
    <dgm:pt modelId="{685E144A-6124-410D-B0F6-999D57C4297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Consult subject experts and specialists to verify technical details</a:t>
          </a:r>
        </a:p>
      </dgm:t>
    </dgm:pt>
    <dgm:pt modelId="{BE101CD7-B4F7-4CC8-9DC2-322E59747A94}" type="sibTrans" cxnId="{C63F435A-5948-437E-A8DB-C22EAAAB3163}">
      <dgm:prSet/>
      <dgm:spPr/>
      <dgm:t>
        <a:bodyPr/>
        <a:lstStyle/>
        <a:p>
          <a:endParaRPr lang="en-US"/>
        </a:p>
      </dgm:t>
    </dgm:pt>
    <dgm:pt modelId="{3123C193-FC9F-424E-B596-00C6B2E70518}" type="parTrans" cxnId="{C63F435A-5948-437E-A8DB-C22EAAAB3163}">
      <dgm:prSet/>
      <dgm:spPr/>
      <dgm:t>
        <a:bodyPr/>
        <a:lstStyle/>
        <a:p>
          <a:endParaRPr lang="en-US"/>
        </a:p>
      </dgm:t>
    </dgm:pt>
    <dgm:pt modelId="{33F43E78-5E23-9E49-B5AA-0810D4F24BDB}">
      <dgm:prSet/>
      <dgm:spPr/>
      <dgm:t>
        <a:bodyPr/>
        <a:lstStyle/>
        <a:p>
          <a:r>
            <a:rPr lang="en-GB" dirty="0"/>
            <a:t>Check for conflicts of interest from experts </a:t>
          </a:r>
        </a:p>
      </dgm:t>
    </dgm:pt>
    <dgm:pt modelId="{EDB4F8B1-F267-B44D-B9B1-7FEC68BDCFDC}" type="parTrans" cxnId="{37045236-FE7F-214D-B434-305D7E0D9DD0}">
      <dgm:prSet/>
      <dgm:spPr/>
      <dgm:t>
        <a:bodyPr/>
        <a:lstStyle/>
        <a:p>
          <a:endParaRPr lang="en-GB"/>
        </a:p>
      </dgm:t>
    </dgm:pt>
    <dgm:pt modelId="{B5693C58-7860-D644-AF72-E15A5D523F11}" type="sibTrans" cxnId="{37045236-FE7F-214D-B434-305D7E0D9DD0}">
      <dgm:prSet/>
      <dgm:spPr/>
      <dgm:t>
        <a:bodyPr/>
        <a:lstStyle/>
        <a:p>
          <a:endParaRPr lang="en-GB"/>
        </a:p>
      </dgm:t>
    </dgm:pt>
    <dgm:pt modelId="{EF5761A6-C00E-FB4C-A0B5-FDE2C83441CB}" type="pres">
      <dgm:prSet presAssocID="{B91C2822-C276-43D5-B4B1-0174E842A9E2}" presName="outerComposite" presStyleCnt="0">
        <dgm:presLayoutVars>
          <dgm:chMax val="5"/>
          <dgm:dir/>
          <dgm:resizeHandles val="exact"/>
        </dgm:presLayoutVars>
      </dgm:prSet>
      <dgm:spPr/>
    </dgm:pt>
    <dgm:pt modelId="{F6D0D25F-5025-774B-A710-02CCAF67DF54}" type="pres">
      <dgm:prSet presAssocID="{B91C2822-C276-43D5-B4B1-0174E842A9E2}" presName="dummyMaxCanvas" presStyleCnt="0">
        <dgm:presLayoutVars/>
      </dgm:prSet>
      <dgm:spPr/>
    </dgm:pt>
    <dgm:pt modelId="{84AC57B1-0BA0-BA4B-AA08-DA3E9400F00F}" type="pres">
      <dgm:prSet presAssocID="{B91C2822-C276-43D5-B4B1-0174E842A9E2}" presName="ThreeNodes_1" presStyleLbl="node1" presStyleIdx="0" presStyleCnt="3">
        <dgm:presLayoutVars>
          <dgm:bulletEnabled val="1"/>
        </dgm:presLayoutVars>
      </dgm:prSet>
      <dgm:spPr/>
    </dgm:pt>
    <dgm:pt modelId="{31D1AC99-29B3-9043-8575-D96C29A416AD}" type="pres">
      <dgm:prSet presAssocID="{B91C2822-C276-43D5-B4B1-0174E842A9E2}" presName="ThreeNodes_2" presStyleLbl="node1" presStyleIdx="1" presStyleCnt="3">
        <dgm:presLayoutVars>
          <dgm:bulletEnabled val="1"/>
        </dgm:presLayoutVars>
      </dgm:prSet>
      <dgm:spPr/>
    </dgm:pt>
    <dgm:pt modelId="{D55EFBED-FB2B-BB48-899F-029BADC765C6}" type="pres">
      <dgm:prSet presAssocID="{B91C2822-C276-43D5-B4B1-0174E842A9E2}" presName="ThreeNodes_3" presStyleLbl="node1" presStyleIdx="2" presStyleCnt="3">
        <dgm:presLayoutVars>
          <dgm:bulletEnabled val="1"/>
        </dgm:presLayoutVars>
      </dgm:prSet>
      <dgm:spPr/>
    </dgm:pt>
    <dgm:pt modelId="{852F558C-6630-5C44-A1DC-EC20F4C4BDA7}" type="pres">
      <dgm:prSet presAssocID="{B91C2822-C276-43D5-B4B1-0174E842A9E2}" presName="ThreeConn_1-2" presStyleLbl="fgAccFollowNode1" presStyleIdx="0" presStyleCnt="2">
        <dgm:presLayoutVars>
          <dgm:bulletEnabled val="1"/>
        </dgm:presLayoutVars>
      </dgm:prSet>
      <dgm:spPr/>
    </dgm:pt>
    <dgm:pt modelId="{3D603920-38F4-E548-B1FF-B5CC6CE94DFB}" type="pres">
      <dgm:prSet presAssocID="{B91C2822-C276-43D5-B4B1-0174E842A9E2}" presName="ThreeConn_2-3" presStyleLbl="fgAccFollowNode1" presStyleIdx="1" presStyleCnt="2">
        <dgm:presLayoutVars>
          <dgm:bulletEnabled val="1"/>
        </dgm:presLayoutVars>
      </dgm:prSet>
      <dgm:spPr/>
    </dgm:pt>
    <dgm:pt modelId="{29B0BEC9-38A3-3242-B51F-13D99B5D0677}" type="pres">
      <dgm:prSet presAssocID="{B91C2822-C276-43D5-B4B1-0174E842A9E2}" presName="ThreeNodes_1_text" presStyleLbl="node1" presStyleIdx="2" presStyleCnt="3">
        <dgm:presLayoutVars>
          <dgm:bulletEnabled val="1"/>
        </dgm:presLayoutVars>
      </dgm:prSet>
      <dgm:spPr/>
    </dgm:pt>
    <dgm:pt modelId="{8AF30F5C-BEE5-944C-9998-147D56A83F0E}" type="pres">
      <dgm:prSet presAssocID="{B91C2822-C276-43D5-B4B1-0174E842A9E2}" presName="ThreeNodes_2_text" presStyleLbl="node1" presStyleIdx="2" presStyleCnt="3">
        <dgm:presLayoutVars>
          <dgm:bulletEnabled val="1"/>
        </dgm:presLayoutVars>
      </dgm:prSet>
      <dgm:spPr/>
    </dgm:pt>
    <dgm:pt modelId="{05ED4FA2-9FE5-194A-9A16-4E12EE41E91D}" type="pres">
      <dgm:prSet presAssocID="{B91C2822-C276-43D5-B4B1-0174E842A9E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7045236-FE7F-214D-B434-305D7E0D9DD0}" srcId="{B91C2822-C276-43D5-B4B1-0174E842A9E2}" destId="{33F43E78-5E23-9E49-B5AA-0810D4F24BDB}" srcOrd="1" destOrd="0" parTransId="{EDB4F8B1-F267-B44D-B9B1-7FEC68BDCFDC}" sibTransId="{B5693C58-7860-D644-AF72-E15A5D523F11}"/>
    <dgm:cxn modelId="{C63F435A-5948-437E-A8DB-C22EAAAB3163}" srcId="{B91C2822-C276-43D5-B4B1-0174E842A9E2}" destId="{685E144A-6124-410D-B0F6-999D57C42970}" srcOrd="0" destOrd="0" parTransId="{3123C193-FC9F-424E-B596-00C6B2E70518}" sibTransId="{BE101CD7-B4F7-4CC8-9DC2-322E59747A94}"/>
    <dgm:cxn modelId="{D210E160-CB4D-A849-B508-5EAD2FA6B338}" type="presOf" srcId="{745CC3A8-2252-421B-B04E-AC989A4C12AB}" destId="{05ED4FA2-9FE5-194A-9A16-4E12EE41E91D}" srcOrd="1" destOrd="0" presId="urn:microsoft.com/office/officeart/2005/8/layout/vProcess5"/>
    <dgm:cxn modelId="{67322B65-0346-6540-AD0C-9ED3D4816536}" type="presOf" srcId="{685E144A-6124-410D-B0F6-999D57C42970}" destId="{29B0BEC9-38A3-3242-B51F-13D99B5D0677}" srcOrd="1" destOrd="0" presId="urn:microsoft.com/office/officeart/2005/8/layout/vProcess5"/>
    <dgm:cxn modelId="{178E2376-4A8B-214C-BB80-EC0EFC83770F}" type="presOf" srcId="{745CC3A8-2252-421B-B04E-AC989A4C12AB}" destId="{D55EFBED-FB2B-BB48-899F-029BADC765C6}" srcOrd="0" destOrd="0" presId="urn:microsoft.com/office/officeart/2005/8/layout/vProcess5"/>
    <dgm:cxn modelId="{B68BFF7A-BBFD-4C4D-BFA4-A8B6835FB5E6}" type="presOf" srcId="{33F43E78-5E23-9E49-B5AA-0810D4F24BDB}" destId="{31D1AC99-29B3-9043-8575-D96C29A416AD}" srcOrd="0" destOrd="0" presId="urn:microsoft.com/office/officeart/2005/8/layout/vProcess5"/>
    <dgm:cxn modelId="{38B4AF9C-DB2D-C040-86D6-0FC2CFCDDB69}" type="presOf" srcId="{B5693C58-7860-D644-AF72-E15A5D523F11}" destId="{3D603920-38F4-E548-B1FF-B5CC6CE94DFB}" srcOrd="0" destOrd="0" presId="urn:microsoft.com/office/officeart/2005/8/layout/vProcess5"/>
    <dgm:cxn modelId="{C23A869F-40CA-6040-A85B-60217DBB452B}" type="presOf" srcId="{33F43E78-5E23-9E49-B5AA-0810D4F24BDB}" destId="{8AF30F5C-BEE5-944C-9998-147D56A83F0E}" srcOrd="1" destOrd="0" presId="urn:microsoft.com/office/officeart/2005/8/layout/vProcess5"/>
    <dgm:cxn modelId="{A2759AB9-E9C8-A44C-B8AD-F5EBEFC83542}" type="presOf" srcId="{685E144A-6124-410D-B0F6-999D57C42970}" destId="{84AC57B1-0BA0-BA4B-AA08-DA3E9400F00F}" srcOrd="0" destOrd="0" presId="urn:microsoft.com/office/officeart/2005/8/layout/vProcess5"/>
    <dgm:cxn modelId="{FAAF71DE-24F8-8840-BF64-CD541258CBA2}" type="presOf" srcId="{B91C2822-C276-43D5-B4B1-0174E842A9E2}" destId="{EF5761A6-C00E-FB4C-A0B5-FDE2C83441CB}" srcOrd="0" destOrd="0" presId="urn:microsoft.com/office/officeart/2005/8/layout/vProcess5"/>
    <dgm:cxn modelId="{3E7C0DE0-B95F-4404-95DD-C6E58D5B997F}" srcId="{B91C2822-C276-43D5-B4B1-0174E842A9E2}" destId="{745CC3A8-2252-421B-B04E-AC989A4C12AB}" srcOrd="2" destOrd="0" parTransId="{C2BE87BE-B5A3-43BC-A0DC-4436122AE831}" sibTransId="{DFE1E1D4-8405-487D-9346-4941DC03323A}"/>
    <dgm:cxn modelId="{9C5537F2-B532-8347-8D2F-3CE49C171139}" type="presOf" srcId="{BE101CD7-B4F7-4CC8-9DC2-322E59747A94}" destId="{852F558C-6630-5C44-A1DC-EC20F4C4BDA7}" srcOrd="0" destOrd="0" presId="urn:microsoft.com/office/officeart/2005/8/layout/vProcess5"/>
    <dgm:cxn modelId="{0CF88038-8259-3542-ADAE-4E4C6601D38C}" type="presParOf" srcId="{EF5761A6-C00E-FB4C-A0B5-FDE2C83441CB}" destId="{F6D0D25F-5025-774B-A710-02CCAF67DF54}" srcOrd="0" destOrd="0" presId="urn:microsoft.com/office/officeart/2005/8/layout/vProcess5"/>
    <dgm:cxn modelId="{92C71521-F8D6-EA41-B45F-407B775F0804}" type="presParOf" srcId="{EF5761A6-C00E-FB4C-A0B5-FDE2C83441CB}" destId="{84AC57B1-0BA0-BA4B-AA08-DA3E9400F00F}" srcOrd="1" destOrd="0" presId="urn:microsoft.com/office/officeart/2005/8/layout/vProcess5"/>
    <dgm:cxn modelId="{86675F30-9FA0-3248-B650-5DFAFF3144FF}" type="presParOf" srcId="{EF5761A6-C00E-FB4C-A0B5-FDE2C83441CB}" destId="{31D1AC99-29B3-9043-8575-D96C29A416AD}" srcOrd="2" destOrd="0" presId="urn:microsoft.com/office/officeart/2005/8/layout/vProcess5"/>
    <dgm:cxn modelId="{AAE05CFA-60A6-7849-99D4-9563A10E307C}" type="presParOf" srcId="{EF5761A6-C00E-FB4C-A0B5-FDE2C83441CB}" destId="{D55EFBED-FB2B-BB48-899F-029BADC765C6}" srcOrd="3" destOrd="0" presId="urn:microsoft.com/office/officeart/2005/8/layout/vProcess5"/>
    <dgm:cxn modelId="{4E041837-49DE-C34C-8420-7E7999E67CBF}" type="presParOf" srcId="{EF5761A6-C00E-FB4C-A0B5-FDE2C83441CB}" destId="{852F558C-6630-5C44-A1DC-EC20F4C4BDA7}" srcOrd="4" destOrd="0" presId="urn:microsoft.com/office/officeart/2005/8/layout/vProcess5"/>
    <dgm:cxn modelId="{B18B48BD-6385-CC46-803D-68FC1FED0A38}" type="presParOf" srcId="{EF5761A6-C00E-FB4C-A0B5-FDE2C83441CB}" destId="{3D603920-38F4-E548-B1FF-B5CC6CE94DFB}" srcOrd="5" destOrd="0" presId="urn:microsoft.com/office/officeart/2005/8/layout/vProcess5"/>
    <dgm:cxn modelId="{8E7E61D6-7E37-E34C-AB3D-408A8D4093CD}" type="presParOf" srcId="{EF5761A6-C00E-FB4C-A0B5-FDE2C83441CB}" destId="{29B0BEC9-38A3-3242-B51F-13D99B5D0677}" srcOrd="6" destOrd="0" presId="urn:microsoft.com/office/officeart/2005/8/layout/vProcess5"/>
    <dgm:cxn modelId="{EC501E9D-B888-4E4E-B40D-4E8AE9AA27FF}" type="presParOf" srcId="{EF5761A6-C00E-FB4C-A0B5-FDE2C83441CB}" destId="{8AF30F5C-BEE5-944C-9998-147D56A83F0E}" srcOrd="7" destOrd="0" presId="urn:microsoft.com/office/officeart/2005/8/layout/vProcess5"/>
    <dgm:cxn modelId="{6D66927F-BF7F-DC44-980C-77C1BED7AEC5}" type="presParOf" srcId="{EF5761A6-C00E-FB4C-A0B5-FDE2C83441CB}" destId="{05ED4FA2-9FE5-194A-9A16-4E12EE41E91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91C2822-C276-43D5-B4B1-0174E842A9E2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45CC3A8-2252-421B-B04E-AC989A4C12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Promptly acknowledge and correct any errors made</a:t>
          </a:r>
        </a:p>
      </dgm:t>
    </dgm:pt>
    <dgm:pt modelId="{C2BE87BE-B5A3-43BC-A0DC-4436122AE831}" type="parTrans" cxnId="{3E7C0DE0-B95F-4404-95DD-C6E58D5B997F}">
      <dgm:prSet/>
      <dgm:spPr/>
      <dgm:t>
        <a:bodyPr/>
        <a:lstStyle/>
        <a:p>
          <a:endParaRPr lang="en-US"/>
        </a:p>
      </dgm:t>
    </dgm:pt>
    <dgm:pt modelId="{DFE1E1D4-8405-487D-9346-4941DC03323A}" type="sibTrans" cxnId="{3E7C0DE0-B95F-4404-95DD-C6E58D5B997F}">
      <dgm:prSet/>
      <dgm:spPr/>
      <dgm:t>
        <a:bodyPr/>
        <a:lstStyle/>
        <a:p>
          <a:endParaRPr lang="en-US"/>
        </a:p>
      </dgm:t>
    </dgm:pt>
    <dgm:pt modelId="{2D6C1647-4ACE-45DD-925B-5996B09F47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Aim for transparency throughout the process</a:t>
          </a:r>
        </a:p>
      </dgm:t>
    </dgm:pt>
    <dgm:pt modelId="{0668CA23-0BD8-4A74-9577-6CA2DD871CAF}" type="parTrans" cxnId="{67CF8EF7-2D79-4CAB-BB4A-6662AD18EB37}">
      <dgm:prSet/>
      <dgm:spPr/>
      <dgm:t>
        <a:bodyPr/>
        <a:lstStyle/>
        <a:p>
          <a:endParaRPr lang="en-US"/>
        </a:p>
      </dgm:t>
    </dgm:pt>
    <dgm:pt modelId="{8AEF3049-762C-434E-9D52-B03D8C12E3A2}" type="sibTrans" cxnId="{67CF8EF7-2D79-4CAB-BB4A-6662AD18EB37}">
      <dgm:prSet/>
      <dgm:spPr/>
      <dgm:t>
        <a:bodyPr/>
        <a:lstStyle/>
        <a:p>
          <a:endParaRPr lang="en-US"/>
        </a:p>
      </dgm:t>
    </dgm:pt>
    <dgm:pt modelId="{685E144A-6124-410D-B0F6-999D57C4297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Cite sources for readers to verify information themselves</a:t>
          </a:r>
        </a:p>
      </dgm:t>
    </dgm:pt>
    <dgm:pt modelId="{BE101CD7-B4F7-4CC8-9DC2-322E59747A94}" type="sibTrans" cxnId="{C63F435A-5948-437E-A8DB-C22EAAAB3163}">
      <dgm:prSet/>
      <dgm:spPr/>
      <dgm:t>
        <a:bodyPr/>
        <a:lstStyle/>
        <a:p>
          <a:endParaRPr lang="en-US"/>
        </a:p>
      </dgm:t>
    </dgm:pt>
    <dgm:pt modelId="{3123C193-FC9F-424E-B596-00C6B2E70518}" type="parTrans" cxnId="{C63F435A-5948-437E-A8DB-C22EAAAB3163}">
      <dgm:prSet/>
      <dgm:spPr/>
      <dgm:t>
        <a:bodyPr/>
        <a:lstStyle/>
        <a:p>
          <a:endParaRPr lang="en-US"/>
        </a:p>
      </dgm:t>
    </dgm:pt>
    <dgm:pt modelId="{EF5761A6-C00E-FB4C-A0B5-FDE2C83441CB}" type="pres">
      <dgm:prSet presAssocID="{B91C2822-C276-43D5-B4B1-0174E842A9E2}" presName="outerComposite" presStyleCnt="0">
        <dgm:presLayoutVars>
          <dgm:chMax val="5"/>
          <dgm:dir/>
          <dgm:resizeHandles val="exact"/>
        </dgm:presLayoutVars>
      </dgm:prSet>
      <dgm:spPr/>
    </dgm:pt>
    <dgm:pt modelId="{F6D0D25F-5025-774B-A710-02CCAF67DF54}" type="pres">
      <dgm:prSet presAssocID="{B91C2822-C276-43D5-B4B1-0174E842A9E2}" presName="dummyMaxCanvas" presStyleCnt="0">
        <dgm:presLayoutVars/>
      </dgm:prSet>
      <dgm:spPr/>
    </dgm:pt>
    <dgm:pt modelId="{65DCDD54-5292-6A43-AC92-934026DABFC9}" type="pres">
      <dgm:prSet presAssocID="{B91C2822-C276-43D5-B4B1-0174E842A9E2}" presName="ThreeNodes_1" presStyleLbl="node1" presStyleIdx="0" presStyleCnt="3">
        <dgm:presLayoutVars>
          <dgm:bulletEnabled val="1"/>
        </dgm:presLayoutVars>
      </dgm:prSet>
      <dgm:spPr/>
    </dgm:pt>
    <dgm:pt modelId="{29009B3A-A6AC-F443-92DD-D976E8AE2544}" type="pres">
      <dgm:prSet presAssocID="{B91C2822-C276-43D5-B4B1-0174E842A9E2}" presName="ThreeNodes_2" presStyleLbl="node1" presStyleIdx="1" presStyleCnt="3">
        <dgm:presLayoutVars>
          <dgm:bulletEnabled val="1"/>
        </dgm:presLayoutVars>
      </dgm:prSet>
      <dgm:spPr/>
    </dgm:pt>
    <dgm:pt modelId="{C1E4FAD1-13F6-8A48-BB27-995724573638}" type="pres">
      <dgm:prSet presAssocID="{B91C2822-C276-43D5-B4B1-0174E842A9E2}" presName="ThreeNodes_3" presStyleLbl="node1" presStyleIdx="2" presStyleCnt="3">
        <dgm:presLayoutVars>
          <dgm:bulletEnabled val="1"/>
        </dgm:presLayoutVars>
      </dgm:prSet>
      <dgm:spPr/>
    </dgm:pt>
    <dgm:pt modelId="{3C58ABB5-67F2-6647-9215-6250EEDEC3D0}" type="pres">
      <dgm:prSet presAssocID="{B91C2822-C276-43D5-B4B1-0174E842A9E2}" presName="ThreeConn_1-2" presStyleLbl="fgAccFollowNode1" presStyleIdx="0" presStyleCnt="2">
        <dgm:presLayoutVars>
          <dgm:bulletEnabled val="1"/>
        </dgm:presLayoutVars>
      </dgm:prSet>
      <dgm:spPr/>
    </dgm:pt>
    <dgm:pt modelId="{41683DF4-6AF9-C148-9E73-1DB495C7FA07}" type="pres">
      <dgm:prSet presAssocID="{B91C2822-C276-43D5-B4B1-0174E842A9E2}" presName="ThreeConn_2-3" presStyleLbl="fgAccFollowNode1" presStyleIdx="1" presStyleCnt="2">
        <dgm:presLayoutVars>
          <dgm:bulletEnabled val="1"/>
        </dgm:presLayoutVars>
      </dgm:prSet>
      <dgm:spPr/>
    </dgm:pt>
    <dgm:pt modelId="{305C183C-8069-1443-8E0F-5940FF16BE56}" type="pres">
      <dgm:prSet presAssocID="{B91C2822-C276-43D5-B4B1-0174E842A9E2}" presName="ThreeNodes_1_text" presStyleLbl="node1" presStyleIdx="2" presStyleCnt="3">
        <dgm:presLayoutVars>
          <dgm:bulletEnabled val="1"/>
        </dgm:presLayoutVars>
      </dgm:prSet>
      <dgm:spPr/>
    </dgm:pt>
    <dgm:pt modelId="{C5CD6A02-D017-524C-B45D-82F48FD9F477}" type="pres">
      <dgm:prSet presAssocID="{B91C2822-C276-43D5-B4B1-0174E842A9E2}" presName="ThreeNodes_2_text" presStyleLbl="node1" presStyleIdx="2" presStyleCnt="3">
        <dgm:presLayoutVars>
          <dgm:bulletEnabled val="1"/>
        </dgm:presLayoutVars>
      </dgm:prSet>
      <dgm:spPr/>
    </dgm:pt>
    <dgm:pt modelId="{5343B6D1-AF9A-9645-B47F-AB17CBC3861C}" type="pres">
      <dgm:prSet presAssocID="{B91C2822-C276-43D5-B4B1-0174E842A9E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DC01B08-110F-5943-A582-FE68A58F13EE}" type="presOf" srcId="{745CC3A8-2252-421B-B04E-AC989A4C12AB}" destId="{C5CD6A02-D017-524C-B45D-82F48FD9F477}" srcOrd="1" destOrd="0" presId="urn:microsoft.com/office/officeart/2005/8/layout/vProcess5"/>
    <dgm:cxn modelId="{8B0C9C0C-2C07-4443-B113-8E50A970E5ED}" type="presOf" srcId="{BE101CD7-B4F7-4CC8-9DC2-322E59747A94}" destId="{3C58ABB5-67F2-6647-9215-6250EEDEC3D0}" srcOrd="0" destOrd="0" presId="urn:microsoft.com/office/officeart/2005/8/layout/vProcess5"/>
    <dgm:cxn modelId="{A26CC82E-F345-754C-AEA3-63B017BA336B}" type="presOf" srcId="{745CC3A8-2252-421B-B04E-AC989A4C12AB}" destId="{29009B3A-A6AC-F443-92DD-D976E8AE2544}" srcOrd="0" destOrd="0" presId="urn:microsoft.com/office/officeart/2005/8/layout/vProcess5"/>
    <dgm:cxn modelId="{C63F435A-5948-437E-A8DB-C22EAAAB3163}" srcId="{B91C2822-C276-43D5-B4B1-0174E842A9E2}" destId="{685E144A-6124-410D-B0F6-999D57C42970}" srcOrd="0" destOrd="0" parTransId="{3123C193-FC9F-424E-B596-00C6B2E70518}" sibTransId="{BE101CD7-B4F7-4CC8-9DC2-322E59747A94}"/>
    <dgm:cxn modelId="{2338BC75-6C92-1348-AFA2-9246731B5E32}" type="presOf" srcId="{2D6C1647-4ACE-45DD-925B-5996B09F4709}" destId="{5343B6D1-AF9A-9645-B47F-AB17CBC3861C}" srcOrd="1" destOrd="0" presId="urn:microsoft.com/office/officeart/2005/8/layout/vProcess5"/>
    <dgm:cxn modelId="{3A79A67D-3E5B-034C-9AFA-ECA9287DE8DD}" type="presOf" srcId="{2D6C1647-4ACE-45DD-925B-5996B09F4709}" destId="{C1E4FAD1-13F6-8A48-BB27-995724573638}" srcOrd="0" destOrd="0" presId="urn:microsoft.com/office/officeart/2005/8/layout/vProcess5"/>
    <dgm:cxn modelId="{A9428792-95BE-0A4C-8862-57D724477B43}" type="presOf" srcId="{685E144A-6124-410D-B0F6-999D57C42970}" destId="{305C183C-8069-1443-8E0F-5940FF16BE56}" srcOrd="1" destOrd="0" presId="urn:microsoft.com/office/officeart/2005/8/layout/vProcess5"/>
    <dgm:cxn modelId="{E2CE9ECE-24C0-444E-A7CD-4602980EF1AE}" type="presOf" srcId="{685E144A-6124-410D-B0F6-999D57C42970}" destId="{65DCDD54-5292-6A43-AC92-934026DABFC9}" srcOrd="0" destOrd="0" presId="urn:microsoft.com/office/officeart/2005/8/layout/vProcess5"/>
    <dgm:cxn modelId="{FAAF71DE-24F8-8840-BF64-CD541258CBA2}" type="presOf" srcId="{B91C2822-C276-43D5-B4B1-0174E842A9E2}" destId="{EF5761A6-C00E-FB4C-A0B5-FDE2C83441CB}" srcOrd="0" destOrd="0" presId="urn:microsoft.com/office/officeart/2005/8/layout/vProcess5"/>
    <dgm:cxn modelId="{3E7C0DE0-B95F-4404-95DD-C6E58D5B997F}" srcId="{B91C2822-C276-43D5-B4B1-0174E842A9E2}" destId="{745CC3A8-2252-421B-B04E-AC989A4C12AB}" srcOrd="1" destOrd="0" parTransId="{C2BE87BE-B5A3-43BC-A0DC-4436122AE831}" sibTransId="{DFE1E1D4-8405-487D-9346-4941DC03323A}"/>
    <dgm:cxn modelId="{5A7C75E8-D252-794D-8A93-01BAFAB2D9C0}" type="presOf" srcId="{DFE1E1D4-8405-487D-9346-4941DC03323A}" destId="{41683DF4-6AF9-C148-9E73-1DB495C7FA07}" srcOrd="0" destOrd="0" presId="urn:microsoft.com/office/officeart/2005/8/layout/vProcess5"/>
    <dgm:cxn modelId="{67CF8EF7-2D79-4CAB-BB4A-6662AD18EB37}" srcId="{B91C2822-C276-43D5-B4B1-0174E842A9E2}" destId="{2D6C1647-4ACE-45DD-925B-5996B09F4709}" srcOrd="2" destOrd="0" parTransId="{0668CA23-0BD8-4A74-9577-6CA2DD871CAF}" sibTransId="{8AEF3049-762C-434E-9D52-B03D8C12E3A2}"/>
    <dgm:cxn modelId="{0CF88038-8259-3542-ADAE-4E4C6601D38C}" type="presParOf" srcId="{EF5761A6-C00E-FB4C-A0B5-FDE2C83441CB}" destId="{F6D0D25F-5025-774B-A710-02CCAF67DF54}" srcOrd="0" destOrd="0" presId="urn:microsoft.com/office/officeart/2005/8/layout/vProcess5"/>
    <dgm:cxn modelId="{A8068149-92F8-984C-A97F-BC77135B298E}" type="presParOf" srcId="{EF5761A6-C00E-FB4C-A0B5-FDE2C83441CB}" destId="{65DCDD54-5292-6A43-AC92-934026DABFC9}" srcOrd="1" destOrd="0" presId="urn:microsoft.com/office/officeart/2005/8/layout/vProcess5"/>
    <dgm:cxn modelId="{624D3493-0FC7-D349-B8F7-B227186753DA}" type="presParOf" srcId="{EF5761A6-C00E-FB4C-A0B5-FDE2C83441CB}" destId="{29009B3A-A6AC-F443-92DD-D976E8AE2544}" srcOrd="2" destOrd="0" presId="urn:microsoft.com/office/officeart/2005/8/layout/vProcess5"/>
    <dgm:cxn modelId="{259A75AF-6C21-4A4D-BC34-0F3CB7593DAF}" type="presParOf" srcId="{EF5761A6-C00E-FB4C-A0B5-FDE2C83441CB}" destId="{C1E4FAD1-13F6-8A48-BB27-995724573638}" srcOrd="3" destOrd="0" presId="urn:microsoft.com/office/officeart/2005/8/layout/vProcess5"/>
    <dgm:cxn modelId="{D553B09D-0AE6-6F42-83A9-1EAFC9DB85C7}" type="presParOf" srcId="{EF5761A6-C00E-FB4C-A0B5-FDE2C83441CB}" destId="{3C58ABB5-67F2-6647-9215-6250EEDEC3D0}" srcOrd="4" destOrd="0" presId="urn:microsoft.com/office/officeart/2005/8/layout/vProcess5"/>
    <dgm:cxn modelId="{FD53292B-294D-924A-94B5-BC247D5FC532}" type="presParOf" srcId="{EF5761A6-C00E-FB4C-A0B5-FDE2C83441CB}" destId="{41683DF4-6AF9-C148-9E73-1DB495C7FA07}" srcOrd="5" destOrd="0" presId="urn:microsoft.com/office/officeart/2005/8/layout/vProcess5"/>
    <dgm:cxn modelId="{8FC5EF3F-860B-D640-8713-C7D8F705576B}" type="presParOf" srcId="{EF5761A6-C00E-FB4C-A0B5-FDE2C83441CB}" destId="{305C183C-8069-1443-8E0F-5940FF16BE56}" srcOrd="6" destOrd="0" presId="urn:microsoft.com/office/officeart/2005/8/layout/vProcess5"/>
    <dgm:cxn modelId="{C82E6792-1568-8C43-877A-EC0614DF61CA}" type="presParOf" srcId="{EF5761A6-C00E-FB4C-A0B5-FDE2C83441CB}" destId="{C5CD6A02-D017-524C-B45D-82F48FD9F477}" srcOrd="7" destOrd="0" presId="urn:microsoft.com/office/officeart/2005/8/layout/vProcess5"/>
    <dgm:cxn modelId="{D4E17365-1DB3-DB4E-903F-3B31EBE17AD6}" type="presParOf" srcId="{EF5761A6-C00E-FB4C-A0B5-FDE2C83441CB}" destId="{5343B6D1-AF9A-9645-B47F-AB17CBC3861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3F37F8C-3DEA-2D4E-BD3B-678956673A93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A8D2F3D3-3E94-8247-9A55-BFD6E1702745}">
      <dgm:prSet custT="1"/>
      <dgm:spPr/>
      <dgm:t>
        <a:bodyPr/>
        <a:lstStyle/>
        <a:p>
          <a:r>
            <a:rPr lang="en-GB" sz="1600" b="1" dirty="0"/>
            <a:t>C</a:t>
          </a:r>
          <a:r>
            <a:rPr lang="en-GB" sz="1600" b="0" dirty="0"/>
            <a:t>heck In</a:t>
          </a:r>
          <a:endParaRPr lang="en-GB" sz="1600" dirty="0"/>
        </a:p>
      </dgm:t>
    </dgm:pt>
    <dgm:pt modelId="{97501ECE-9D64-B046-BDF6-EF8BCFED4C06}" type="parTrans" cxnId="{67AE472B-6036-6B46-AE1A-4CA6FAADF57C}">
      <dgm:prSet/>
      <dgm:spPr/>
      <dgm:t>
        <a:bodyPr/>
        <a:lstStyle/>
        <a:p>
          <a:endParaRPr lang="en-GB"/>
        </a:p>
      </dgm:t>
    </dgm:pt>
    <dgm:pt modelId="{274E10DC-2441-F241-95F3-F7091A31C841}" type="sibTrans" cxnId="{67AE472B-6036-6B46-AE1A-4CA6FAADF57C}">
      <dgm:prSet/>
      <dgm:spPr/>
      <dgm:t>
        <a:bodyPr/>
        <a:lstStyle/>
        <a:p>
          <a:endParaRPr lang="en-GB"/>
        </a:p>
      </dgm:t>
    </dgm:pt>
    <dgm:pt modelId="{D0593B9E-EBB7-024A-B704-7C5481EE7A35}">
      <dgm:prSet custT="1"/>
      <dgm:spPr/>
      <dgm:t>
        <a:bodyPr/>
        <a:lstStyle/>
        <a:p>
          <a:r>
            <a:rPr lang="en-GB" sz="1600" b="1" dirty="0"/>
            <a:t>R</a:t>
          </a:r>
          <a:r>
            <a:rPr lang="en-GB" sz="1600" dirty="0"/>
            <a:t>ecent</a:t>
          </a:r>
        </a:p>
      </dgm:t>
    </dgm:pt>
    <dgm:pt modelId="{DF8BAB70-058B-054F-B6A7-8C076F09C9B2}" type="parTrans" cxnId="{E9B8A961-A0F6-FE4B-B8EA-288220FF359A}">
      <dgm:prSet/>
      <dgm:spPr/>
      <dgm:t>
        <a:bodyPr/>
        <a:lstStyle/>
        <a:p>
          <a:endParaRPr lang="en-GB"/>
        </a:p>
      </dgm:t>
    </dgm:pt>
    <dgm:pt modelId="{DDF37155-93B9-5342-8F63-D7CDC3CD3333}" type="sibTrans" cxnId="{E9B8A961-A0F6-FE4B-B8EA-288220FF359A}">
      <dgm:prSet/>
      <dgm:spPr/>
      <dgm:t>
        <a:bodyPr/>
        <a:lstStyle/>
        <a:p>
          <a:endParaRPr lang="en-GB"/>
        </a:p>
      </dgm:t>
    </dgm:pt>
    <dgm:pt modelId="{59B8AEFE-898B-CB44-974D-0C504852BC73}">
      <dgm:prSet custT="1"/>
      <dgm:spPr/>
      <dgm:t>
        <a:bodyPr/>
        <a:lstStyle/>
        <a:p>
          <a:r>
            <a:rPr lang="en-GB" sz="1600" b="1" dirty="0"/>
            <a:t>A</a:t>
          </a:r>
          <a:r>
            <a:rPr lang="en-GB" sz="1600" b="0" dirty="0"/>
            <a:t>ccreditations</a:t>
          </a:r>
          <a:endParaRPr lang="en-GB" sz="1600" dirty="0"/>
        </a:p>
      </dgm:t>
    </dgm:pt>
    <dgm:pt modelId="{7B77C7B5-4A9A-334C-9427-550B6F4ACD82}" type="parTrans" cxnId="{4455CB48-94E6-F840-871E-895B86A4923E}">
      <dgm:prSet/>
      <dgm:spPr/>
      <dgm:t>
        <a:bodyPr/>
        <a:lstStyle/>
        <a:p>
          <a:endParaRPr lang="en-GB"/>
        </a:p>
      </dgm:t>
    </dgm:pt>
    <dgm:pt modelId="{C881A771-DE5A-2841-883E-3AC0132145DD}" type="sibTrans" cxnId="{4455CB48-94E6-F840-871E-895B86A4923E}">
      <dgm:prSet/>
      <dgm:spPr/>
      <dgm:t>
        <a:bodyPr/>
        <a:lstStyle/>
        <a:p>
          <a:endParaRPr lang="en-GB"/>
        </a:p>
      </dgm:t>
    </dgm:pt>
    <dgm:pt modelId="{E360D663-E48D-FF4E-8802-2B2026C5D364}">
      <dgm:prSet custT="1"/>
      <dgm:spPr/>
      <dgm:t>
        <a:bodyPr/>
        <a:lstStyle/>
        <a:p>
          <a:r>
            <a:rPr lang="en-GB" sz="1600" b="1" dirty="0"/>
            <a:t>P</a:t>
          </a:r>
          <a:r>
            <a:rPr lang="en-GB" sz="1600" dirty="0"/>
            <a:t>urpose</a:t>
          </a:r>
        </a:p>
      </dgm:t>
    </dgm:pt>
    <dgm:pt modelId="{F432C1BE-4820-6F4B-BD03-905260504829}" type="parTrans" cxnId="{5742C1E6-26F6-8042-89EF-A315289D9C71}">
      <dgm:prSet/>
      <dgm:spPr/>
      <dgm:t>
        <a:bodyPr/>
        <a:lstStyle/>
        <a:p>
          <a:endParaRPr lang="en-GB"/>
        </a:p>
      </dgm:t>
    </dgm:pt>
    <dgm:pt modelId="{27F862BE-316D-994F-A8FA-DC6D228F2683}" type="sibTrans" cxnId="{5742C1E6-26F6-8042-89EF-A315289D9C71}">
      <dgm:prSet/>
      <dgm:spPr/>
      <dgm:t>
        <a:bodyPr/>
        <a:lstStyle/>
        <a:p>
          <a:endParaRPr lang="en-GB"/>
        </a:p>
      </dgm:t>
    </dgm:pt>
    <dgm:pt modelId="{F4FF3B28-E7C3-A445-B11D-AE70AF1A46E3}">
      <dgm:prSet custT="1"/>
      <dgm:spPr/>
      <dgm:t>
        <a:bodyPr/>
        <a:lstStyle/>
        <a:p>
          <a:r>
            <a:rPr lang="en-GB" sz="1600" b="1" dirty="0"/>
            <a:t>P</a:t>
          </a:r>
          <a:r>
            <a:rPr lang="en-GB" sz="1600" dirty="0"/>
            <a:t>air </a:t>
          </a:r>
        </a:p>
      </dgm:t>
    </dgm:pt>
    <dgm:pt modelId="{1087F103-158A-A048-858A-0E737E621FD3}" type="parTrans" cxnId="{03BA9B52-17CE-034F-BAD3-130B8166D356}">
      <dgm:prSet/>
      <dgm:spPr/>
      <dgm:t>
        <a:bodyPr/>
        <a:lstStyle/>
        <a:p>
          <a:endParaRPr lang="en-GB"/>
        </a:p>
      </dgm:t>
    </dgm:pt>
    <dgm:pt modelId="{A1DFFCBB-E0A1-7B4B-931E-AA9A597CB1D3}" type="sibTrans" cxnId="{03BA9B52-17CE-034F-BAD3-130B8166D356}">
      <dgm:prSet/>
      <dgm:spPr/>
      <dgm:t>
        <a:bodyPr/>
        <a:lstStyle/>
        <a:p>
          <a:endParaRPr lang="en-GB"/>
        </a:p>
      </dgm:t>
    </dgm:pt>
    <dgm:pt modelId="{D2292F55-245A-4F46-9AE0-BD6D3AEE45D7}">
      <dgm:prSet custT="1"/>
      <dgm:spPr/>
      <dgm:t>
        <a:bodyPr/>
        <a:lstStyle/>
        <a:p>
          <a:r>
            <a:rPr lang="en-GB" sz="1600" b="1" dirty="0"/>
            <a:t>Y</a:t>
          </a:r>
          <a:r>
            <a:rPr lang="en-GB" sz="1600" dirty="0"/>
            <a:t>our thoughts </a:t>
          </a:r>
        </a:p>
      </dgm:t>
    </dgm:pt>
    <dgm:pt modelId="{D3ACC4E1-094B-B64D-9477-F6FD84EFB8A7}" type="parTrans" cxnId="{C19CC5AA-0FF7-A046-B0EF-333E1D1ADCC5}">
      <dgm:prSet/>
      <dgm:spPr/>
      <dgm:t>
        <a:bodyPr/>
        <a:lstStyle/>
        <a:p>
          <a:endParaRPr lang="en-GB"/>
        </a:p>
      </dgm:t>
    </dgm:pt>
    <dgm:pt modelId="{D4E699BB-1214-2E4D-B520-1145CB7968E7}" type="sibTrans" cxnId="{C19CC5AA-0FF7-A046-B0EF-333E1D1ADCC5}">
      <dgm:prSet/>
      <dgm:spPr/>
      <dgm:t>
        <a:bodyPr/>
        <a:lstStyle/>
        <a:p>
          <a:endParaRPr lang="en-GB"/>
        </a:p>
      </dgm:t>
    </dgm:pt>
    <dgm:pt modelId="{0FC287C9-80E7-0E4F-9FAF-26B50F2ADB9A}" type="pres">
      <dgm:prSet presAssocID="{23F37F8C-3DEA-2D4E-BD3B-678956673A93}" presName="Name0" presStyleCnt="0">
        <dgm:presLayoutVars>
          <dgm:dir/>
          <dgm:animLvl val="lvl"/>
          <dgm:resizeHandles val="exact"/>
        </dgm:presLayoutVars>
      </dgm:prSet>
      <dgm:spPr/>
    </dgm:pt>
    <dgm:pt modelId="{BA9CE031-A331-5A44-9F57-495F7E3567DE}" type="pres">
      <dgm:prSet presAssocID="{A8D2F3D3-3E94-8247-9A55-BFD6E1702745}" presName="parTxOnly" presStyleLbl="node1" presStyleIdx="0" presStyleCnt="6" custLinFactX="1442" custLinFactY="-100843" custLinFactNeighborX="100000" custLinFactNeighborY="-200000">
        <dgm:presLayoutVars>
          <dgm:chMax val="0"/>
          <dgm:chPref val="0"/>
          <dgm:bulletEnabled val="1"/>
        </dgm:presLayoutVars>
      </dgm:prSet>
      <dgm:spPr/>
    </dgm:pt>
    <dgm:pt modelId="{616885AF-7315-9842-8149-6E08D62EF345}" type="pres">
      <dgm:prSet presAssocID="{274E10DC-2441-F241-95F3-F7091A31C841}" presName="parTxOnlySpace" presStyleCnt="0"/>
      <dgm:spPr/>
    </dgm:pt>
    <dgm:pt modelId="{66BDF873-60F3-A14B-B411-FF6895ADFE80}" type="pres">
      <dgm:prSet presAssocID="{D0593B9E-EBB7-024A-B704-7C5481EE7A35}" presName="parTxOnly" presStyleLbl="node1" presStyleIdx="1" presStyleCnt="6" custLinFactX="-68051" custLinFactY="-86146" custLinFactNeighborX="-100000" custLinFactNeighborY="-100000">
        <dgm:presLayoutVars>
          <dgm:chMax val="0"/>
          <dgm:chPref val="0"/>
          <dgm:bulletEnabled val="1"/>
        </dgm:presLayoutVars>
      </dgm:prSet>
      <dgm:spPr/>
    </dgm:pt>
    <dgm:pt modelId="{BB71D7F7-8825-AF4D-8C5E-B836E4063E5C}" type="pres">
      <dgm:prSet presAssocID="{DDF37155-93B9-5342-8F63-D7CDC3CD3333}" presName="parTxOnlySpace" presStyleCnt="0"/>
      <dgm:spPr/>
    </dgm:pt>
    <dgm:pt modelId="{88429CBF-DD41-CC4E-AF75-A95D6C901834}" type="pres">
      <dgm:prSet presAssocID="{59B8AEFE-898B-CB44-974D-0C504852BC73}" presName="parTxOnly" presStyleLbl="node1" presStyleIdx="2" presStyleCnt="6" custLinFactX="-148677" custLinFactNeighborX="-200000" custLinFactNeighborY="-73826">
        <dgm:presLayoutVars>
          <dgm:chMax val="0"/>
          <dgm:chPref val="0"/>
          <dgm:bulletEnabled val="1"/>
        </dgm:presLayoutVars>
      </dgm:prSet>
      <dgm:spPr/>
    </dgm:pt>
    <dgm:pt modelId="{C88DCAC4-C5CA-F842-9475-61EC1AF9AD8F}" type="pres">
      <dgm:prSet presAssocID="{C881A771-DE5A-2841-883E-3AC0132145DD}" presName="parTxOnlySpace" presStyleCnt="0"/>
      <dgm:spPr/>
    </dgm:pt>
    <dgm:pt modelId="{B31CF0BB-39DC-4E4F-9604-47D3218A1B3A}" type="pres">
      <dgm:prSet presAssocID="{E360D663-E48D-FF4E-8802-2B2026C5D364}" presName="parTxOnly" presStyleLbl="node1" presStyleIdx="3" presStyleCnt="6" custLinFactX="-229586" custLinFactNeighborX="-300000" custLinFactNeighborY="36334">
        <dgm:presLayoutVars>
          <dgm:chMax val="0"/>
          <dgm:chPref val="0"/>
          <dgm:bulletEnabled val="1"/>
        </dgm:presLayoutVars>
      </dgm:prSet>
      <dgm:spPr/>
    </dgm:pt>
    <dgm:pt modelId="{0CC74AB0-5A3B-224F-8F79-F2E4465E9726}" type="pres">
      <dgm:prSet presAssocID="{27F862BE-316D-994F-A8FA-DC6D228F2683}" presName="parTxOnlySpace" presStyleCnt="0"/>
      <dgm:spPr/>
    </dgm:pt>
    <dgm:pt modelId="{98DD052A-CD56-D144-8139-6806EFCBBF92}" type="pres">
      <dgm:prSet presAssocID="{F4FF3B28-E7C3-A445-B11D-AE70AF1A46E3}" presName="parTxOnly" presStyleLbl="node1" presStyleIdx="4" presStyleCnt="6" custLinFactX="-309085" custLinFactY="48274" custLinFactNeighborX="-400000" custLinFactNeighborY="100000">
        <dgm:presLayoutVars>
          <dgm:chMax val="0"/>
          <dgm:chPref val="0"/>
          <dgm:bulletEnabled val="1"/>
        </dgm:presLayoutVars>
      </dgm:prSet>
      <dgm:spPr/>
    </dgm:pt>
    <dgm:pt modelId="{30C74C3E-5871-E24E-9AD3-88B67EA8C2BD}" type="pres">
      <dgm:prSet presAssocID="{A1DFFCBB-E0A1-7B4B-931E-AA9A597CB1D3}" presName="parTxOnlySpace" presStyleCnt="0"/>
      <dgm:spPr/>
    </dgm:pt>
    <dgm:pt modelId="{F65C670A-26F3-CC45-AD64-FAC4B8948535}" type="pres">
      <dgm:prSet presAssocID="{D2292F55-245A-4F46-9AE0-BD6D3AEE45D7}" presName="parTxOnly" presStyleLbl="node1" presStyleIdx="5" presStyleCnt="6" custLinFactX="-399085" custLinFactY="100000" custLinFactNeighborX="-400000" custLinFactNeighborY="159590">
        <dgm:presLayoutVars>
          <dgm:chMax val="0"/>
          <dgm:chPref val="0"/>
          <dgm:bulletEnabled val="1"/>
        </dgm:presLayoutVars>
      </dgm:prSet>
      <dgm:spPr/>
    </dgm:pt>
  </dgm:ptLst>
  <dgm:cxnLst>
    <dgm:cxn modelId="{9C4B5900-974B-8E40-8DD6-12234275B9E5}" type="presOf" srcId="{D0593B9E-EBB7-024A-B704-7C5481EE7A35}" destId="{66BDF873-60F3-A14B-B411-FF6895ADFE80}" srcOrd="0" destOrd="0" presId="urn:microsoft.com/office/officeart/2005/8/layout/chevron1"/>
    <dgm:cxn modelId="{67AE472B-6036-6B46-AE1A-4CA6FAADF57C}" srcId="{23F37F8C-3DEA-2D4E-BD3B-678956673A93}" destId="{A8D2F3D3-3E94-8247-9A55-BFD6E1702745}" srcOrd="0" destOrd="0" parTransId="{97501ECE-9D64-B046-BDF6-EF8BCFED4C06}" sibTransId="{274E10DC-2441-F241-95F3-F7091A31C841}"/>
    <dgm:cxn modelId="{5FA89B33-BE5E-5444-BEEC-E5E99572627B}" type="presOf" srcId="{A8D2F3D3-3E94-8247-9A55-BFD6E1702745}" destId="{BA9CE031-A331-5A44-9F57-495F7E3567DE}" srcOrd="0" destOrd="0" presId="urn:microsoft.com/office/officeart/2005/8/layout/chevron1"/>
    <dgm:cxn modelId="{4455CB48-94E6-F840-871E-895B86A4923E}" srcId="{23F37F8C-3DEA-2D4E-BD3B-678956673A93}" destId="{59B8AEFE-898B-CB44-974D-0C504852BC73}" srcOrd="2" destOrd="0" parTransId="{7B77C7B5-4A9A-334C-9427-550B6F4ACD82}" sibTransId="{C881A771-DE5A-2841-883E-3AC0132145DD}"/>
    <dgm:cxn modelId="{03BA9B52-17CE-034F-BAD3-130B8166D356}" srcId="{23F37F8C-3DEA-2D4E-BD3B-678956673A93}" destId="{F4FF3B28-E7C3-A445-B11D-AE70AF1A46E3}" srcOrd="4" destOrd="0" parTransId="{1087F103-158A-A048-858A-0E737E621FD3}" sibTransId="{A1DFFCBB-E0A1-7B4B-931E-AA9A597CB1D3}"/>
    <dgm:cxn modelId="{E9B8A961-A0F6-FE4B-B8EA-288220FF359A}" srcId="{23F37F8C-3DEA-2D4E-BD3B-678956673A93}" destId="{D0593B9E-EBB7-024A-B704-7C5481EE7A35}" srcOrd="1" destOrd="0" parTransId="{DF8BAB70-058B-054F-B6A7-8C076F09C9B2}" sibTransId="{DDF37155-93B9-5342-8F63-D7CDC3CD3333}"/>
    <dgm:cxn modelId="{29F8EF65-C34C-E148-ADB1-D02C521AE7B4}" type="presOf" srcId="{E360D663-E48D-FF4E-8802-2B2026C5D364}" destId="{B31CF0BB-39DC-4E4F-9604-47D3218A1B3A}" srcOrd="0" destOrd="0" presId="urn:microsoft.com/office/officeart/2005/8/layout/chevron1"/>
    <dgm:cxn modelId="{455B049F-DFCD-5640-B8EC-CDE052A882B1}" type="presOf" srcId="{D2292F55-245A-4F46-9AE0-BD6D3AEE45D7}" destId="{F65C670A-26F3-CC45-AD64-FAC4B8948535}" srcOrd="0" destOrd="0" presId="urn:microsoft.com/office/officeart/2005/8/layout/chevron1"/>
    <dgm:cxn modelId="{C19CC5AA-0FF7-A046-B0EF-333E1D1ADCC5}" srcId="{23F37F8C-3DEA-2D4E-BD3B-678956673A93}" destId="{D2292F55-245A-4F46-9AE0-BD6D3AEE45D7}" srcOrd="5" destOrd="0" parTransId="{D3ACC4E1-094B-B64D-9477-F6FD84EFB8A7}" sibTransId="{D4E699BB-1214-2E4D-B520-1145CB7968E7}"/>
    <dgm:cxn modelId="{84534DAE-5CBE-5F49-BAF0-BF156FF72062}" type="presOf" srcId="{F4FF3B28-E7C3-A445-B11D-AE70AF1A46E3}" destId="{98DD052A-CD56-D144-8139-6806EFCBBF92}" srcOrd="0" destOrd="0" presId="urn:microsoft.com/office/officeart/2005/8/layout/chevron1"/>
    <dgm:cxn modelId="{97D56DC3-9E0A-104B-B5D9-A07E82F30D58}" type="presOf" srcId="{59B8AEFE-898B-CB44-974D-0C504852BC73}" destId="{88429CBF-DD41-CC4E-AF75-A95D6C901834}" srcOrd="0" destOrd="0" presId="urn:microsoft.com/office/officeart/2005/8/layout/chevron1"/>
    <dgm:cxn modelId="{5742C1E6-26F6-8042-89EF-A315289D9C71}" srcId="{23F37F8C-3DEA-2D4E-BD3B-678956673A93}" destId="{E360D663-E48D-FF4E-8802-2B2026C5D364}" srcOrd="3" destOrd="0" parTransId="{F432C1BE-4820-6F4B-BD03-905260504829}" sibTransId="{27F862BE-316D-994F-A8FA-DC6D228F2683}"/>
    <dgm:cxn modelId="{AA23C5F6-858A-494E-A031-C7CADB57AA5D}" type="presOf" srcId="{23F37F8C-3DEA-2D4E-BD3B-678956673A93}" destId="{0FC287C9-80E7-0E4F-9FAF-26B50F2ADB9A}" srcOrd="0" destOrd="0" presId="urn:microsoft.com/office/officeart/2005/8/layout/chevron1"/>
    <dgm:cxn modelId="{038CE5B8-BF95-9049-81F4-F3A455093A3B}" type="presParOf" srcId="{0FC287C9-80E7-0E4F-9FAF-26B50F2ADB9A}" destId="{BA9CE031-A331-5A44-9F57-495F7E3567DE}" srcOrd="0" destOrd="0" presId="urn:microsoft.com/office/officeart/2005/8/layout/chevron1"/>
    <dgm:cxn modelId="{DE35E418-45F2-2642-8B79-297AC2E22CD9}" type="presParOf" srcId="{0FC287C9-80E7-0E4F-9FAF-26B50F2ADB9A}" destId="{616885AF-7315-9842-8149-6E08D62EF345}" srcOrd="1" destOrd="0" presId="urn:microsoft.com/office/officeart/2005/8/layout/chevron1"/>
    <dgm:cxn modelId="{BB7088C5-3C8B-2D45-ABA7-83A213FE12CF}" type="presParOf" srcId="{0FC287C9-80E7-0E4F-9FAF-26B50F2ADB9A}" destId="{66BDF873-60F3-A14B-B411-FF6895ADFE80}" srcOrd="2" destOrd="0" presId="urn:microsoft.com/office/officeart/2005/8/layout/chevron1"/>
    <dgm:cxn modelId="{07D44365-21BF-3244-84AD-12A5C345ECC6}" type="presParOf" srcId="{0FC287C9-80E7-0E4F-9FAF-26B50F2ADB9A}" destId="{BB71D7F7-8825-AF4D-8C5E-B836E4063E5C}" srcOrd="3" destOrd="0" presId="urn:microsoft.com/office/officeart/2005/8/layout/chevron1"/>
    <dgm:cxn modelId="{40CEDCD9-3790-514A-8CA5-5D9C199412BA}" type="presParOf" srcId="{0FC287C9-80E7-0E4F-9FAF-26B50F2ADB9A}" destId="{88429CBF-DD41-CC4E-AF75-A95D6C901834}" srcOrd="4" destOrd="0" presId="urn:microsoft.com/office/officeart/2005/8/layout/chevron1"/>
    <dgm:cxn modelId="{84FC39F1-1217-C145-8FCD-9E83EEE43935}" type="presParOf" srcId="{0FC287C9-80E7-0E4F-9FAF-26B50F2ADB9A}" destId="{C88DCAC4-C5CA-F842-9475-61EC1AF9AD8F}" srcOrd="5" destOrd="0" presId="urn:microsoft.com/office/officeart/2005/8/layout/chevron1"/>
    <dgm:cxn modelId="{6CCF204C-CC2C-6F44-9396-62249EFB6AEB}" type="presParOf" srcId="{0FC287C9-80E7-0E4F-9FAF-26B50F2ADB9A}" destId="{B31CF0BB-39DC-4E4F-9604-47D3218A1B3A}" srcOrd="6" destOrd="0" presId="urn:microsoft.com/office/officeart/2005/8/layout/chevron1"/>
    <dgm:cxn modelId="{1F6F07D8-8D20-0044-92CD-DD86841BCD1B}" type="presParOf" srcId="{0FC287C9-80E7-0E4F-9FAF-26B50F2ADB9A}" destId="{0CC74AB0-5A3B-224F-8F79-F2E4465E9726}" srcOrd="7" destOrd="0" presId="urn:microsoft.com/office/officeart/2005/8/layout/chevron1"/>
    <dgm:cxn modelId="{68226973-A665-524B-98BA-D50CE44E95BD}" type="presParOf" srcId="{0FC287C9-80E7-0E4F-9FAF-26B50F2ADB9A}" destId="{98DD052A-CD56-D144-8139-6806EFCBBF92}" srcOrd="8" destOrd="0" presId="urn:microsoft.com/office/officeart/2005/8/layout/chevron1"/>
    <dgm:cxn modelId="{E544F2F8-BFA2-2F4F-BB66-50FE489CFBF3}" type="presParOf" srcId="{0FC287C9-80E7-0E4F-9FAF-26B50F2ADB9A}" destId="{30C74C3E-5871-E24E-9AD3-88B67EA8C2BD}" srcOrd="9" destOrd="0" presId="urn:microsoft.com/office/officeart/2005/8/layout/chevron1"/>
    <dgm:cxn modelId="{1AF6B9A0-471D-D74A-980B-F2AEBA1CA622}" type="presParOf" srcId="{0FC287C9-80E7-0E4F-9FAF-26B50F2ADB9A}" destId="{F65C670A-26F3-CC45-AD64-FAC4B894853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3F37F8C-3DEA-2D4E-BD3B-678956673A93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A8D2F3D3-3E94-8247-9A55-BFD6E1702745}">
      <dgm:prSet/>
      <dgm:spPr/>
      <dgm:t>
        <a:bodyPr/>
        <a:lstStyle/>
        <a:p>
          <a:r>
            <a:rPr lang="en-GB" b="1" dirty="0"/>
            <a:t>C</a:t>
          </a:r>
          <a:r>
            <a:rPr lang="en-GB" b="0" dirty="0"/>
            <a:t>heck In</a:t>
          </a:r>
          <a:endParaRPr lang="en-GB" dirty="0"/>
        </a:p>
      </dgm:t>
    </dgm:pt>
    <dgm:pt modelId="{97501ECE-9D64-B046-BDF6-EF8BCFED4C06}" type="parTrans" cxnId="{67AE472B-6036-6B46-AE1A-4CA6FAADF57C}">
      <dgm:prSet/>
      <dgm:spPr/>
      <dgm:t>
        <a:bodyPr/>
        <a:lstStyle/>
        <a:p>
          <a:endParaRPr lang="en-GB"/>
        </a:p>
      </dgm:t>
    </dgm:pt>
    <dgm:pt modelId="{274E10DC-2441-F241-95F3-F7091A31C841}" type="sibTrans" cxnId="{67AE472B-6036-6B46-AE1A-4CA6FAADF57C}">
      <dgm:prSet/>
      <dgm:spPr/>
      <dgm:t>
        <a:bodyPr/>
        <a:lstStyle/>
        <a:p>
          <a:endParaRPr lang="en-GB"/>
        </a:p>
      </dgm:t>
    </dgm:pt>
    <dgm:pt modelId="{D0593B9E-EBB7-024A-B704-7C5481EE7A35}">
      <dgm:prSet/>
      <dgm:spPr/>
      <dgm:t>
        <a:bodyPr/>
        <a:lstStyle/>
        <a:p>
          <a:r>
            <a:rPr lang="en-GB" b="1" dirty="0"/>
            <a:t>R</a:t>
          </a:r>
          <a:r>
            <a:rPr lang="en-GB" dirty="0"/>
            <a:t>ecent</a:t>
          </a:r>
        </a:p>
      </dgm:t>
    </dgm:pt>
    <dgm:pt modelId="{DF8BAB70-058B-054F-B6A7-8C076F09C9B2}" type="parTrans" cxnId="{E9B8A961-A0F6-FE4B-B8EA-288220FF359A}">
      <dgm:prSet/>
      <dgm:spPr/>
      <dgm:t>
        <a:bodyPr/>
        <a:lstStyle/>
        <a:p>
          <a:endParaRPr lang="en-GB"/>
        </a:p>
      </dgm:t>
    </dgm:pt>
    <dgm:pt modelId="{DDF37155-93B9-5342-8F63-D7CDC3CD3333}" type="sibTrans" cxnId="{E9B8A961-A0F6-FE4B-B8EA-288220FF359A}">
      <dgm:prSet/>
      <dgm:spPr/>
      <dgm:t>
        <a:bodyPr/>
        <a:lstStyle/>
        <a:p>
          <a:endParaRPr lang="en-GB"/>
        </a:p>
      </dgm:t>
    </dgm:pt>
    <dgm:pt modelId="{59B8AEFE-898B-CB44-974D-0C504852BC73}">
      <dgm:prSet/>
      <dgm:spPr/>
      <dgm:t>
        <a:bodyPr/>
        <a:lstStyle/>
        <a:p>
          <a:r>
            <a:rPr lang="en-GB" b="1" dirty="0"/>
            <a:t>A</a:t>
          </a:r>
          <a:r>
            <a:rPr lang="en-GB" b="0" dirty="0"/>
            <a:t>ccreditations</a:t>
          </a:r>
          <a:endParaRPr lang="en-GB" dirty="0"/>
        </a:p>
      </dgm:t>
    </dgm:pt>
    <dgm:pt modelId="{7B77C7B5-4A9A-334C-9427-550B6F4ACD82}" type="parTrans" cxnId="{4455CB48-94E6-F840-871E-895B86A4923E}">
      <dgm:prSet/>
      <dgm:spPr/>
      <dgm:t>
        <a:bodyPr/>
        <a:lstStyle/>
        <a:p>
          <a:endParaRPr lang="en-GB"/>
        </a:p>
      </dgm:t>
    </dgm:pt>
    <dgm:pt modelId="{C881A771-DE5A-2841-883E-3AC0132145DD}" type="sibTrans" cxnId="{4455CB48-94E6-F840-871E-895B86A4923E}">
      <dgm:prSet/>
      <dgm:spPr/>
      <dgm:t>
        <a:bodyPr/>
        <a:lstStyle/>
        <a:p>
          <a:endParaRPr lang="en-GB"/>
        </a:p>
      </dgm:t>
    </dgm:pt>
    <dgm:pt modelId="{E360D663-E48D-FF4E-8802-2B2026C5D364}">
      <dgm:prSet/>
      <dgm:spPr/>
      <dgm:t>
        <a:bodyPr/>
        <a:lstStyle/>
        <a:p>
          <a:r>
            <a:rPr lang="en-GB" b="1" dirty="0"/>
            <a:t>P</a:t>
          </a:r>
          <a:r>
            <a:rPr lang="en-GB" dirty="0"/>
            <a:t>urpose</a:t>
          </a:r>
        </a:p>
      </dgm:t>
    </dgm:pt>
    <dgm:pt modelId="{F432C1BE-4820-6F4B-BD03-905260504829}" type="parTrans" cxnId="{5742C1E6-26F6-8042-89EF-A315289D9C71}">
      <dgm:prSet/>
      <dgm:spPr/>
      <dgm:t>
        <a:bodyPr/>
        <a:lstStyle/>
        <a:p>
          <a:endParaRPr lang="en-GB"/>
        </a:p>
      </dgm:t>
    </dgm:pt>
    <dgm:pt modelId="{27F862BE-316D-994F-A8FA-DC6D228F2683}" type="sibTrans" cxnId="{5742C1E6-26F6-8042-89EF-A315289D9C71}">
      <dgm:prSet/>
      <dgm:spPr/>
      <dgm:t>
        <a:bodyPr/>
        <a:lstStyle/>
        <a:p>
          <a:endParaRPr lang="en-GB"/>
        </a:p>
      </dgm:t>
    </dgm:pt>
    <dgm:pt modelId="{F4FF3B28-E7C3-A445-B11D-AE70AF1A46E3}">
      <dgm:prSet/>
      <dgm:spPr/>
      <dgm:t>
        <a:bodyPr/>
        <a:lstStyle/>
        <a:p>
          <a:r>
            <a:rPr lang="en-GB" b="1" dirty="0"/>
            <a:t>P</a:t>
          </a:r>
          <a:r>
            <a:rPr lang="en-GB" dirty="0"/>
            <a:t>air </a:t>
          </a:r>
        </a:p>
      </dgm:t>
    </dgm:pt>
    <dgm:pt modelId="{1087F103-158A-A048-858A-0E737E621FD3}" type="parTrans" cxnId="{03BA9B52-17CE-034F-BAD3-130B8166D356}">
      <dgm:prSet/>
      <dgm:spPr/>
      <dgm:t>
        <a:bodyPr/>
        <a:lstStyle/>
        <a:p>
          <a:endParaRPr lang="en-GB"/>
        </a:p>
      </dgm:t>
    </dgm:pt>
    <dgm:pt modelId="{A1DFFCBB-E0A1-7B4B-931E-AA9A597CB1D3}" type="sibTrans" cxnId="{03BA9B52-17CE-034F-BAD3-130B8166D356}">
      <dgm:prSet/>
      <dgm:spPr/>
      <dgm:t>
        <a:bodyPr/>
        <a:lstStyle/>
        <a:p>
          <a:endParaRPr lang="en-GB"/>
        </a:p>
      </dgm:t>
    </dgm:pt>
    <dgm:pt modelId="{D2292F55-245A-4F46-9AE0-BD6D3AEE45D7}">
      <dgm:prSet/>
      <dgm:spPr/>
      <dgm:t>
        <a:bodyPr/>
        <a:lstStyle/>
        <a:p>
          <a:r>
            <a:rPr lang="en-GB" b="1" dirty="0"/>
            <a:t>Y</a:t>
          </a:r>
          <a:r>
            <a:rPr lang="en-GB" dirty="0"/>
            <a:t>our thoughts </a:t>
          </a:r>
        </a:p>
      </dgm:t>
    </dgm:pt>
    <dgm:pt modelId="{D3ACC4E1-094B-B64D-9477-F6FD84EFB8A7}" type="parTrans" cxnId="{C19CC5AA-0FF7-A046-B0EF-333E1D1ADCC5}">
      <dgm:prSet/>
      <dgm:spPr/>
      <dgm:t>
        <a:bodyPr/>
        <a:lstStyle/>
        <a:p>
          <a:endParaRPr lang="en-GB"/>
        </a:p>
      </dgm:t>
    </dgm:pt>
    <dgm:pt modelId="{D4E699BB-1214-2E4D-B520-1145CB7968E7}" type="sibTrans" cxnId="{C19CC5AA-0FF7-A046-B0EF-333E1D1ADCC5}">
      <dgm:prSet/>
      <dgm:spPr/>
      <dgm:t>
        <a:bodyPr/>
        <a:lstStyle/>
        <a:p>
          <a:endParaRPr lang="en-GB"/>
        </a:p>
      </dgm:t>
    </dgm:pt>
    <dgm:pt modelId="{0FC287C9-80E7-0E4F-9FAF-26B50F2ADB9A}" type="pres">
      <dgm:prSet presAssocID="{23F37F8C-3DEA-2D4E-BD3B-678956673A93}" presName="Name0" presStyleCnt="0">
        <dgm:presLayoutVars>
          <dgm:dir/>
          <dgm:animLvl val="lvl"/>
          <dgm:resizeHandles val="exact"/>
        </dgm:presLayoutVars>
      </dgm:prSet>
      <dgm:spPr/>
    </dgm:pt>
    <dgm:pt modelId="{BA9CE031-A331-5A44-9F57-495F7E3567DE}" type="pres">
      <dgm:prSet presAssocID="{A8D2F3D3-3E94-8247-9A55-BFD6E1702745}" presName="parTxOnly" presStyleLbl="node1" presStyleIdx="0" presStyleCnt="6" custLinFactY="-100000" custLinFactNeighborX="83613" custLinFactNeighborY="-196982">
        <dgm:presLayoutVars>
          <dgm:chMax val="0"/>
          <dgm:chPref val="0"/>
          <dgm:bulletEnabled val="1"/>
        </dgm:presLayoutVars>
      </dgm:prSet>
      <dgm:spPr/>
    </dgm:pt>
    <dgm:pt modelId="{616885AF-7315-9842-8149-6E08D62EF345}" type="pres">
      <dgm:prSet presAssocID="{274E10DC-2441-F241-95F3-F7091A31C841}" presName="parTxOnlySpace" presStyleCnt="0"/>
      <dgm:spPr/>
    </dgm:pt>
    <dgm:pt modelId="{66BDF873-60F3-A14B-B411-FF6895ADFE80}" type="pres">
      <dgm:prSet presAssocID="{D0593B9E-EBB7-024A-B704-7C5481EE7A35}" presName="parTxOnly" presStyleLbl="node1" presStyleIdx="1" presStyleCnt="6" custLinFactX="-68051" custLinFactY="-86146" custLinFactNeighborX="-100000" custLinFactNeighborY="-100000">
        <dgm:presLayoutVars>
          <dgm:chMax val="0"/>
          <dgm:chPref val="0"/>
          <dgm:bulletEnabled val="1"/>
        </dgm:presLayoutVars>
      </dgm:prSet>
      <dgm:spPr/>
    </dgm:pt>
    <dgm:pt modelId="{BB71D7F7-8825-AF4D-8C5E-B836E4063E5C}" type="pres">
      <dgm:prSet presAssocID="{DDF37155-93B9-5342-8F63-D7CDC3CD3333}" presName="parTxOnlySpace" presStyleCnt="0"/>
      <dgm:spPr/>
    </dgm:pt>
    <dgm:pt modelId="{88429CBF-DD41-CC4E-AF75-A95D6C901834}" type="pres">
      <dgm:prSet presAssocID="{59B8AEFE-898B-CB44-974D-0C504852BC73}" presName="parTxOnly" presStyleLbl="node1" presStyleIdx="2" presStyleCnt="6" custLinFactX="-148677" custLinFactNeighborX="-200000" custLinFactNeighborY="-73826">
        <dgm:presLayoutVars>
          <dgm:chMax val="0"/>
          <dgm:chPref val="0"/>
          <dgm:bulletEnabled val="1"/>
        </dgm:presLayoutVars>
      </dgm:prSet>
      <dgm:spPr/>
    </dgm:pt>
    <dgm:pt modelId="{C88DCAC4-C5CA-F842-9475-61EC1AF9AD8F}" type="pres">
      <dgm:prSet presAssocID="{C881A771-DE5A-2841-883E-3AC0132145DD}" presName="parTxOnlySpace" presStyleCnt="0"/>
      <dgm:spPr/>
    </dgm:pt>
    <dgm:pt modelId="{B31CF0BB-39DC-4E4F-9604-47D3218A1B3A}" type="pres">
      <dgm:prSet presAssocID="{E360D663-E48D-FF4E-8802-2B2026C5D364}" presName="parTxOnly" presStyleLbl="node1" presStyleIdx="3" presStyleCnt="6" custLinFactX="-229586" custLinFactNeighborX="-300000" custLinFactNeighborY="36334">
        <dgm:presLayoutVars>
          <dgm:chMax val="0"/>
          <dgm:chPref val="0"/>
          <dgm:bulletEnabled val="1"/>
        </dgm:presLayoutVars>
      </dgm:prSet>
      <dgm:spPr/>
    </dgm:pt>
    <dgm:pt modelId="{0CC74AB0-5A3B-224F-8F79-F2E4465E9726}" type="pres">
      <dgm:prSet presAssocID="{27F862BE-316D-994F-A8FA-DC6D228F2683}" presName="parTxOnlySpace" presStyleCnt="0"/>
      <dgm:spPr/>
    </dgm:pt>
    <dgm:pt modelId="{98DD052A-CD56-D144-8139-6806EFCBBF92}" type="pres">
      <dgm:prSet presAssocID="{F4FF3B28-E7C3-A445-B11D-AE70AF1A46E3}" presName="parTxOnly" presStyleLbl="node1" presStyleIdx="4" presStyleCnt="6" custLinFactX="-309085" custLinFactY="48274" custLinFactNeighborX="-400000" custLinFactNeighborY="100000">
        <dgm:presLayoutVars>
          <dgm:chMax val="0"/>
          <dgm:chPref val="0"/>
          <dgm:bulletEnabled val="1"/>
        </dgm:presLayoutVars>
      </dgm:prSet>
      <dgm:spPr/>
    </dgm:pt>
    <dgm:pt modelId="{30C74C3E-5871-E24E-9AD3-88B67EA8C2BD}" type="pres">
      <dgm:prSet presAssocID="{A1DFFCBB-E0A1-7B4B-931E-AA9A597CB1D3}" presName="parTxOnlySpace" presStyleCnt="0"/>
      <dgm:spPr/>
    </dgm:pt>
    <dgm:pt modelId="{F65C670A-26F3-CC45-AD64-FAC4B8948535}" type="pres">
      <dgm:prSet presAssocID="{D2292F55-245A-4F46-9AE0-BD6D3AEE45D7}" presName="parTxOnly" presStyleLbl="node1" presStyleIdx="5" presStyleCnt="6" custLinFactX="-399085" custLinFactY="100000" custLinFactNeighborX="-400000" custLinFactNeighborY="159590">
        <dgm:presLayoutVars>
          <dgm:chMax val="0"/>
          <dgm:chPref val="0"/>
          <dgm:bulletEnabled val="1"/>
        </dgm:presLayoutVars>
      </dgm:prSet>
      <dgm:spPr/>
    </dgm:pt>
  </dgm:ptLst>
  <dgm:cxnLst>
    <dgm:cxn modelId="{9C4B5900-974B-8E40-8DD6-12234275B9E5}" type="presOf" srcId="{D0593B9E-EBB7-024A-B704-7C5481EE7A35}" destId="{66BDF873-60F3-A14B-B411-FF6895ADFE80}" srcOrd="0" destOrd="0" presId="urn:microsoft.com/office/officeart/2005/8/layout/chevron1"/>
    <dgm:cxn modelId="{67AE472B-6036-6B46-AE1A-4CA6FAADF57C}" srcId="{23F37F8C-3DEA-2D4E-BD3B-678956673A93}" destId="{A8D2F3D3-3E94-8247-9A55-BFD6E1702745}" srcOrd="0" destOrd="0" parTransId="{97501ECE-9D64-B046-BDF6-EF8BCFED4C06}" sibTransId="{274E10DC-2441-F241-95F3-F7091A31C841}"/>
    <dgm:cxn modelId="{5FA89B33-BE5E-5444-BEEC-E5E99572627B}" type="presOf" srcId="{A8D2F3D3-3E94-8247-9A55-BFD6E1702745}" destId="{BA9CE031-A331-5A44-9F57-495F7E3567DE}" srcOrd="0" destOrd="0" presId="urn:microsoft.com/office/officeart/2005/8/layout/chevron1"/>
    <dgm:cxn modelId="{4455CB48-94E6-F840-871E-895B86A4923E}" srcId="{23F37F8C-3DEA-2D4E-BD3B-678956673A93}" destId="{59B8AEFE-898B-CB44-974D-0C504852BC73}" srcOrd="2" destOrd="0" parTransId="{7B77C7B5-4A9A-334C-9427-550B6F4ACD82}" sibTransId="{C881A771-DE5A-2841-883E-3AC0132145DD}"/>
    <dgm:cxn modelId="{03BA9B52-17CE-034F-BAD3-130B8166D356}" srcId="{23F37F8C-3DEA-2D4E-BD3B-678956673A93}" destId="{F4FF3B28-E7C3-A445-B11D-AE70AF1A46E3}" srcOrd="4" destOrd="0" parTransId="{1087F103-158A-A048-858A-0E737E621FD3}" sibTransId="{A1DFFCBB-E0A1-7B4B-931E-AA9A597CB1D3}"/>
    <dgm:cxn modelId="{E9B8A961-A0F6-FE4B-B8EA-288220FF359A}" srcId="{23F37F8C-3DEA-2D4E-BD3B-678956673A93}" destId="{D0593B9E-EBB7-024A-B704-7C5481EE7A35}" srcOrd="1" destOrd="0" parTransId="{DF8BAB70-058B-054F-B6A7-8C076F09C9B2}" sibTransId="{DDF37155-93B9-5342-8F63-D7CDC3CD3333}"/>
    <dgm:cxn modelId="{29F8EF65-C34C-E148-ADB1-D02C521AE7B4}" type="presOf" srcId="{E360D663-E48D-FF4E-8802-2B2026C5D364}" destId="{B31CF0BB-39DC-4E4F-9604-47D3218A1B3A}" srcOrd="0" destOrd="0" presId="urn:microsoft.com/office/officeart/2005/8/layout/chevron1"/>
    <dgm:cxn modelId="{455B049F-DFCD-5640-B8EC-CDE052A882B1}" type="presOf" srcId="{D2292F55-245A-4F46-9AE0-BD6D3AEE45D7}" destId="{F65C670A-26F3-CC45-AD64-FAC4B8948535}" srcOrd="0" destOrd="0" presId="urn:microsoft.com/office/officeart/2005/8/layout/chevron1"/>
    <dgm:cxn modelId="{C19CC5AA-0FF7-A046-B0EF-333E1D1ADCC5}" srcId="{23F37F8C-3DEA-2D4E-BD3B-678956673A93}" destId="{D2292F55-245A-4F46-9AE0-BD6D3AEE45D7}" srcOrd="5" destOrd="0" parTransId="{D3ACC4E1-094B-B64D-9477-F6FD84EFB8A7}" sibTransId="{D4E699BB-1214-2E4D-B520-1145CB7968E7}"/>
    <dgm:cxn modelId="{84534DAE-5CBE-5F49-BAF0-BF156FF72062}" type="presOf" srcId="{F4FF3B28-E7C3-A445-B11D-AE70AF1A46E3}" destId="{98DD052A-CD56-D144-8139-6806EFCBBF92}" srcOrd="0" destOrd="0" presId="urn:microsoft.com/office/officeart/2005/8/layout/chevron1"/>
    <dgm:cxn modelId="{97D56DC3-9E0A-104B-B5D9-A07E82F30D58}" type="presOf" srcId="{59B8AEFE-898B-CB44-974D-0C504852BC73}" destId="{88429CBF-DD41-CC4E-AF75-A95D6C901834}" srcOrd="0" destOrd="0" presId="urn:microsoft.com/office/officeart/2005/8/layout/chevron1"/>
    <dgm:cxn modelId="{5742C1E6-26F6-8042-89EF-A315289D9C71}" srcId="{23F37F8C-3DEA-2D4E-BD3B-678956673A93}" destId="{E360D663-E48D-FF4E-8802-2B2026C5D364}" srcOrd="3" destOrd="0" parTransId="{F432C1BE-4820-6F4B-BD03-905260504829}" sibTransId="{27F862BE-316D-994F-A8FA-DC6D228F2683}"/>
    <dgm:cxn modelId="{AA23C5F6-858A-494E-A031-C7CADB57AA5D}" type="presOf" srcId="{23F37F8C-3DEA-2D4E-BD3B-678956673A93}" destId="{0FC287C9-80E7-0E4F-9FAF-26B50F2ADB9A}" srcOrd="0" destOrd="0" presId="urn:microsoft.com/office/officeart/2005/8/layout/chevron1"/>
    <dgm:cxn modelId="{038CE5B8-BF95-9049-81F4-F3A455093A3B}" type="presParOf" srcId="{0FC287C9-80E7-0E4F-9FAF-26B50F2ADB9A}" destId="{BA9CE031-A331-5A44-9F57-495F7E3567DE}" srcOrd="0" destOrd="0" presId="urn:microsoft.com/office/officeart/2005/8/layout/chevron1"/>
    <dgm:cxn modelId="{DE35E418-45F2-2642-8B79-297AC2E22CD9}" type="presParOf" srcId="{0FC287C9-80E7-0E4F-9FAF-26B50F2ADB9A}" destId="{616885AF-7315-9842-8149-6E08D62EF345}" srcOrd="1" destOrd="0" presId="urn:microsoft.com/office/officeart/2005/8/layout/chevron1"/>
    <dgm:cxn modelId="{BB7088C5-3C8B-2D45-ABA7-83A213FE12CF}" type="presParOf" srcId="{0FC287C9-80E7-0E4F-9FAF-26B50F2ADB9A}" destId="{66BDF873-60F3-A14B-B411-FF6895ADFE80}" srcOrd="2" destOrd="0" presId="urn:microsoft.com/office/officeart/2005/8/layout/chevron1"/>
    <dgm:cxn modelId="{07D44365-21BF-3244-84AD-12A5C345ECC6}" type="presParOf" srcId="{0FC287C9-80E7-0E4F-9FAF-26B50F2ADB9A}" destId="{BB71D7F7-8825-AF4D-8C5E-B836E4063E5C}" srcOrd="3" destOrd="0" presId="urn:microsoft.com/office/officeart/2005/8/layout/chevron1"/>
    <dgm:cxn modelId="{40CEDCD9-3790-514A-8CA5-5D9C199412BA}" type="presParOf" srcId="{0FC287C9-80E7-0E4F-9FAF-26B50F2ADB9A}" destId="{88429CBF-DD41-CC4E-AF75-A95D6C901834}" srcOrd="4" destOrd="0" presId="urn:microsoft.com/office/officeart/2005/8/layout/chevron1"/>
    <dgm:cxn modelId="{84FC39F1-1217-C145-8FCD-9E83EEE43935}" type="presParOf" srcId="{0FC287C9-80E7-0E4F-9FAF-26B50F2ADB9A}" destId="{C88DCAC4-C5CA-F842-9475-61EC1AF9AD8F}" srcOrd="5" destOrd="0" presId="urn:microsoft.com/office/officeart/2005/8/layout/chevron1"/>
    <dgm:cxn modelId="{6CCF204C-CC2C-6F44-9396-62249EFB6AEB}" type="presParOf" srcId="{0FC287C9-80E7-0E4F-9FAF-26B50F2ADB9A}" destId="{B31CF0BB-39DC-4E4F-9604-47D3218A1B3A}" srcOrd="6" destOrd="0" presId="urn:microsoft.com/office/officeart/2005/8/layout/chevron1"/>
    <dgm:cxn modelId="{1F6F07D8-8D20-0044-92CD-DD86841BCD1B}" type="presParOf" srcId="{0FC287C9-80E7-0E4F-9FAF-26B50F2ADB9A}" destId="{0CC74AB0-5A3B-224F-8F79-F2E4465E9726}" srcOrd="7" destOrd="0" presId="urn:microsoft.com/office/officeart/2005/8/layout/chevron1"/>
    <dgm:cxn modelId="{68226973-A665-524B-98BA-D50CE44E95BD}" type="presParOf" srcId="{0FC287C9-80E7-0E4F-9FAF-26B50F2ADB9A}" destId="{98DD052A-CD56-D144-8139-6806EFCBBF92}" srcOrd="8" destOrd="0" presId="urn:microsoft.com/office/officeart/2005/8/layout/chevron1"/>
    <dgm:cxn modelId="{E544F2F8-BFA2-2F4F-BB66-50FE489CFBF3}" type="presParOf" srcId="{0FC287C9-80E7-0E4F-9FAF-26B50F2ADB9A}" destId="{30C74C3E-5871-E24E-9AD3-88B67EA8C2BD}" srcOrd="9" destOrd="0" presId="urn:microsoft.com/office/officeart/2005/8/layout/chevron1"/>
    <dgm:cxn modelId="{1AF6B9A0-471D-D74A-980B-F2AEBA1CA622}" type="presParOf" srcId="{0FC287C9-80E7-0E4F-9FAF-26B50F2ADB9A}" destId="{F65C670A-26F3-CC45-AD64-FAC4B8948535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A74D620-DEF4-475C-9513-B45C98B3BC90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FBB4078-C9C6-46F8-808C-E31DDA6F412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 dirty="0"/>
            <a:t>Does it spark emotion?</a:t>
          </a:r>
          <a:endParaRPr lang="en-US" sz="3200" dirty="0"/>
        </a:p>
      </dgm:t>
    </dgm:pt>
    <dgm:pt modelId="{25B12D4C-D204-44F1-B1D9-7C17F0A4372F}" type="parTrans" cxnId="{49BCEDBB-E875-45CC-81E2-03933EE1D05B}">
      <dgm:prSet/>
      <dgm:spPr/>
      <dgm:t>
        <a:bodyPr/>
        <a:lstStyle/>
        <a:p>
          <a:endParaRPr lang="en-US"/>
        </a:p>
      </dgm:t>
    </dgm:pt>
    <dgm:pt modelId="{6E78882F-2396-44AA-9487-13261BE6FA6C}" type="sibTrans" cxnId="{49BCEDBB-E875-45CC-81E2-03933EE1D05B}">
      <dgm:prSet/>
      <dgm:spPr/>
      <dgm:t>
        <a:bodyPr/>
        <a:lstStyle/>
        <a:p>
          <a:endParaRPr lang="en-US"/>
        </a:p>
      </dgm:t>
    </dgm:pt>
    <dgm:pt modelId="{C3D43671-59CD-425F-9A3E-F44F7A1830E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 dirty="0"/>
            <a:t>Does it keep people watching?</a:t>
          </a:r>
          <a:endParaRPr lang="en-US" sz="3200" dirty="0"/>
        </a:p>
      </dgm:t>
    </dgm:pt>
    <dgm:pt modelId="{D094AA5B-8CD2-47E3-A733-D65055CA59DB}" type="parTrans" cxnId="{03291BBC-F84A-45E2-8F3D-52A807520CFF}">
      <dgm:prSet/>
      <dgm:spPr/>
      <dgm:t>
        <a:bodyPr/>
        <a:lstStyle/>
        <a:p>
          <a:endParaRPr lang="en-US"/>
        </a:p>
      </dgm:t>
    </dgm:pt>
    <dgm:pt modelId="{F4F8D712-32EC-4B71-92D0-F4B2ED63C9F5}" type="sibTrans" cxnId="{03291BBC-F84A-45E2-8F3D-52A807520CFF}">
      <dgm:prSet/>
      <dgm:spPr/>
      <dgm:t>
        <a:bodyPr/>
        <a:lstStyle/>
        <a:p>
          <a:endParaRPr lang="en-US"/>
        </a:p>
      </dgm:t>
    </dgm:pt>
    <dgm:pt modelId="{7BF13559-FAC1-4046-9826-75CE3458FB8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 dirty="0"/>
            <a:t>Does it fit a pattern of increasingly extreme content?</a:t>
          </a:r>
          <a:endParaRPr lang="en-US" sz="3200" dirty="0"/>
        </a:p>
      </dgm:t>
    </dgm:pt>
    <dgm:pt modelId="{E0AEB492-EB98-4C8F-822F-A3F202672C72}" type="parTrans" cxnId="{ACA0C399-8823-48F6-9313-01B6405C4BD3}">
      <dgm:prSet/>
      <dgm:spPr/>
      <dgm:t>
        <a:bodyPr/>
        <a:lstStyle/>
        <a:p>
          <a:endParaRPr lang="en-US"/>
        </a:p>
      </dgm:t>
    </dgm:pt>
    <dgm:pt modelId="{811AEED9-8807-4DDB-A819-567102F4FBAE}" type="sibTrans" cxnId="{ACA0C399-8823-48F6-9313-01B6405C4BD3}">
      <dgm:prSet/>
      <dgm:spPr/>
      <dgm:t>
        <a:bodyPr/>
        <a:lstStyle/>
        <a:p>
          <a:endParaRPr lang="en-US"/>
        </a:p>
      </dgm:t>
    </dgm:pt>
    <dgm:pt modelId="{ADA762C6-2820-4F5D-9066-AABF379E5D7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3200" dirty="0"/>
            <a:t>Rewrite one harmful message into a healthy respectful one</a:t>
          </a:r>
          <a:endParaRPr lang="en-US" sz="3200" dirty="0"/>
        </a:p>
      </dgm:t>
    </dgm:pt>
    <dgm:pt modelId="{9740ACCB-1A9A-4956-AD68-8E1549BD7209}" type="parTrans" cxnId="{BA619DF0-863A-468D-9B74-EA9553A1FAD0}">
      <dgm:prSet/>
      <dgm:spPr/>
      <dgm:t>
        <a:bodyPr/>
        <a:lstStyle/>
        <a:p>
          <a:endParaRPr lang="en-US"/>
        </a:p>
      </dgm:t>
    </dgm:pt>
    <dgm:pt modelId="{E7C3E71B-2633-4D44-8B4C-830652B78BB9}" type="sibTrans" cxnId="{BA619DF0-863A-468D-9B74-EA9553A1FAD0}">
      <dgm:prSet/>
      <dgm:spPr/>
      <dgm:t>
        <a:bodyPr/>
        <a:lstStyle/>
        <a:p>
          <a:endParaRPr lang="en-US"/>
        </a:p>
      </dgm:t>
    </dgm:pt>
    <dgm:pt modelId="{3C4B6D62-7159-4574-9AB9-94F941E4C230}" type="pres">
      <dgm:prSet presAssocID="{6A74D620-DEF4-475C-9513-B45C98B3BC90}" presName="root" presStyleCnt="0">
        <dgm:presLayoutVars>
          <dgm:dir/>
          <dgm:resizeHandles val="exact"/>
        </dgm:presLayoutVars>
      </dgm:prSet>
      <dgm:spPr/>
    </dgm:pt>
    <dgm:pt modelId="{4BCE847A-A48A-44F2-B843-C58A922F618F}" type="pres">
      <dgm:prSet presAssocID="{1FBB4078-C9C6-46F8-808C-E31DDA6F412A}" presName="compNode" presStyleCnt="0"/>
      <dgm:spPr/>
    </dgm:pt>
    <dgm:pt modelId="{FE887DA6-10BF-408A-9732-972F45142D38}" type="pres">
      <dgm:prSet presAssocID="{1FBB4078-C9C6-46F8-808C-E31DDA6F412A}" presName="bgRect" presStyleLbl="bgShp" presStyleIdx="0" presStyleCnt="4"/>
      <dgm:spPr>
        <a:solidFill>
          <a:schemeClr val="bg1">
            <a:lumMod val="95000"/>
          </a:schemeClr>
        </a:solidFill>
      </dgm:spPr>
    </dgm:pt>
    <dgm:pt modelId="{77C3A097-2082-4EDC-A117-AC7163D4BA38}" type="pres">
      <dgm:prSet presAssocID="{1FBB4078-C9C6-46F8-808C-E31DDA6F412A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parkler"/>
        </a:ext>
      </dgm:extLst>
    </dgm:pt>
    <dgm:pt modelId="{047B5C9B-31EF-4791-9E95-E6B2597605DD}" type="pres">
      <dgm:prSet presAssocID="{1FBB4078-C9C6-46F8-808C-E31DDA6F412A}" presName="spaceRect" presStyleCnt="0"/>
      <dgm:spPr/>
    </dgm:pt>
    <dgm:pt modelId="{41D50B4F-5C7B-475A-B349-7F6C2FE55005}" type="pres">
      <dgm:prSet presAssocID="{1FBB4078-C9C6-46F8-808C-E31DDA6F412A}" presName="parTx" presStyleLbl="revTx" presStyleIdx="0" presStyleCnt="4">
        <dgm:presLayoutVars>
          <dgm:chMax val="0"/>
          <dgm:chPref val="0"/>
        </dgm:presLayoutVars>
      </dgm:prSet>
      <dgm:spPr/>
    </dgm:pt>
    <dgm:pt modelId="{79EC984D-DEEA-4D2F-AA66-817A57289F3C}" type="pres">
      <dgm:prSet presAssocID="{6E78882F-2396-44AA-9487-13261BE6FA6C}" presName="sibTrans" presStyleCnt="0"/>
      <dgm:spPr/>
    </dgm:pt>
    <dgm:pt modelId="{F6521C46-C795-4DA6-8583-E63B5613CD00}" type="pres">
      <dgm:prSet presAssocID="{C3D43671-59CD-425F-9A3E-F44F7A1830EA}" presName="compNode" presStyleCnt="0"/>
      <dgm:spPr/>
    </dgm:pt>
    <dgm:pt modelId="{59C2B6C3-B54A-45C4-98BE-417A53CF712D}" type="pres">
      <dgm:prSet presAssocID="{C3D43671-59CD-425F-9A3E-F44F7A1830EA}" presName="bgRect" presStyleLbl="bgShp" presStyleIdx="1" presStyleCnt="4"/>
      <dgm:spPr>
        <a:solidFill>
          <a:schemeClr val="bg1">
            <a:lumMod val="95000"/>
          </a:schemeClr>
        </a:solidFill>
      </dgm:spPr>
    </dgm:pt>
    <dgm:pt modelId="{7FC253AB-8C52-476A-BC53-1EBDC7F633B9}" type="pres">
      <dgm:prSet presAssocID="{C3D43671-59CD-425F-9A3E-F44F7A1830E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78315BF9-84C6-4C76-ACEF-5AB20713651D}" type="pres">
      <dgm:prSet presAssocID="{C3D43671-59CD-425F-9A3E-F44F7A1830EA}" presName="spaceRect" presStyleCnt="0"/>
      <dgm:spPr/>
    </dgm:pt>
    <dgm:pt modelId="{A5836FF0-E0A3-4384-93F2-6A0072C7650E}" type="pres">
      <dgm:prSet presAssocID="{C3D43671-59CD-425F-9A3E-F44F7A1830EA}" presName="parTx" presStyleLbl="revTx" presStyleIdx="1" presStyleCnt="4">
        <dgm:presLayoutVars>
          <dgm:chMax val="0"/>
          <dgm:chPref val="0"/>
        </dgm:presLayoutVars>
      </dgm:prSet>
      <dgm:spPr/>
    </dgm:pt>
    <dgm:pt modelId="{833ADBB4-99F6-407A-896A-09F28FB4CA68}" type="pres">
      <dgm:prSet presAssocID="{F4F8D712-32EC-4B71-92D0-F4B2ED63C9F5}" presName="sibTrans" presStyleCnt="0"/>
      <dgm:spPr/>
    </dgm:pt>
    <dgm:pt modelId="{6E5AF0E5-66B3-4C10-819A-BE865686B2A6}" type="pres">
      <dgm:prSet presAssocID="{7BF13559-FAC1-4046-9826-75CE3458FB87}" presName="compNode" presStyleCnt="0"/>
      <dgm:spPr/>
    </dgm:pt>
    <dgm:pt modelId="{983DFE09-C498-4167-8780-058221493EDE}" type="pres">
      <dgm:prSet presAssocID="{7BF13559-FAC1-4046-9826-75CE3458FB87}" presName="bgRect" presStyleLbl="bgShp" presStyleIdx="2" presStyleCnt="4"/>
      <dgm:spPr>
        <a:solidFill>
          <a:schemeClr val="bg1">
            <a:lumMod val="95000"/>
          </a:schemeClr>
        </a:solidFill>
      </dgm:spPr>
    </dgm:pt>
    <dgm:pt modelId="{BAC11268-8C77-4BA3-BE44-7CE119052E66}" type="pres">
      <dgm:prSet presAssocID="{7BF13559-FAC1-4046-9826-75CE3458FB8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0EBE24EE-F5C7-48F0-8C00-3D7CA43D0E16}" type="pres">
      <dgm:prSet presAssocID="{7BF13559-FAC1-4046-9826-75CE3458FB87}" presName="spaceRect" presStyleCnt="0"/>
      <dgm:spPr/>
    </dgm:pt>
    <dgm:pt modelId="{3DAB8835-1369-496A-9612-AA3080AF7BA2}" type="pres">
      <dgm:prSet presAssocID="{7BF13559-FAC1-4046-9826-75CE3458FB87}" presName="parTx" presStyleLbl="revTx" presStyleIdx="2" presStyleCnt="4">
        <dgm:presLayoutVars>
          <dgm:chMax val="0"/>
          <dgm:chPref val="0"/>
        </dgm:presLayoutVars>
      </dgm:prSet>
      <dgm:spPr/>
    </dgm:pt>
    <dgm:pt modelId="{80454E83-69EB-4C0D-A7BA-AC7A202951A0}" type="pres">
      <dgm:prSet presAssocID="{811AEED9-8807-4DDB-A819-567102F4FBAE}" presName="sibTrans" presStyleCnt="0"/>
      <dgm:spPr/>
    </dgm:pt>
    <dgm:pt modelId="{BDC255B7-4828-4105-8494-9B6BAA6B8CD6}" type="pres">
      <dgm:prSet presAssocID="{ADA762C6-2820-4F5D-9066-AABF379E5D76}" presName="compNode" presStyleCnt="0"/>
      <dgm:spPr/>
    </dgm:pt>
    <dgm:pt modelId="{0C435242-96D9-46A9-AEA8-8AEB6885E32D}" type="pres">
      <dgm:prSet presAssocID="{ADA762C6-2820-4F5D-9066-AABF379E5D76}" presName="bgRect" presStyleLbl="bgShp" presStyleIdx="3" presStyleCnt="4"/>
      <dgm:spPr>
        <a:solidFill>
          <a:schemeClr val="bg1">
            <a:lumMod val="95000"/>
          </a:schemeClr>
        </a:solidFill>
      </dgm:spPr>
    </dgm:pt>
    <dgm:pt modelId="{99E50B0E-54CE-4877-93C0-BC320D8FFEBD}" type="pres">
      <dgm:prSet presAssocID="{ADA762C6-2820-4F5D-9066-AABF379E5D7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F7C0E859-89C7-4BE8-8620-7E76A9E69594}" type="pres">
      <dgm:prSet presAssocID="{ADA762C6-2820-4F5D-9066-AABF379E5D76}" presName="spaceRect" presStyleCnt="0"/>
      <dgm:spPr/>
    </dgm:pt>
    <dgm:pt modelId="{6B2269FC-7597-4303-9800-2EB222C01833}" type="pres">
      <dgm:prSet presAssocID="{ADA762C6-2820-4F5D-9066-AABF379E5D7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5ADE122-A6BE-8F42-89E6-E18046129D89}" type="presOf" srcId="{C3D43671-59CD-425F-9A3E-F44F7A1830EA}" destId="{A5836FF0-E0A3-4384-93F2-6A0072C7650E}" srcOrd="0" destOrd="0" presId="urn:microsoft.com/office/officeart/2018/2/layout/IconVerticalSolidList"/>
    <dgm:cxn modelId="{C8160926-659B-1144-AB12-5EAE2FD4F0AC}" type="presOf" srcId="{ADA762C6-2820-4F5D-9066-AABF379E5D76}" destId="{6B2269FC-7597-4303-9800-2EB222C01833}" srcOrd="0" destOrd="0" presId="urn:microsoft.com/office/officeart/2018/2/layout/IconVerticalSolidList"/>
    <dgm:cxn modelId="{B7530797-240A-DE49-8673-518B08301FF6}" type="presOf" srcId="{7BF13559-FAC1-4046-9826-75CE3458FB87}" destId="{3DAB8835-1369-496A-9612-AA3080AF7BA2}" srcOrd="0" destOrd="0" presId="urn:microsoft.com/office/officeart/2018/2/layout/IconVerticalSolidList"/>
    <dgm:cxn modelId="{ACA0C399-8823-48F6-9313-01B6405C4BD3}" srcId="{6A74D620-DEF4-475C-9513-B45C98B3BC90}" destId="{7BF13559-FAC1-4046-9826-75CE3458FB87}" srcOrd="2" destOrd="0" parTransId="{E0AEB492-EB98-4C8F-822F-A3F202672C72}" sibTransId="{811AEED9-8807-4DDB-A819-567102F4FBAE}"/>
    <dgm:cxn modelId="{45CFE49F-4022-6D4C-B872-DFCE34F561F1}" type="presOf" srcId="{1FBB4078-C9C6-46F8-808C-E31DDA6F412A}" destId="{41D50B4F-5C7B-475A-B349-7F6C2FE55005}" srcOrd="0" destOrd="0" presId="urn:microsoft.com/office/officeart/2018/2/layout/IconVerticalSolidList"/>
    <dgm:cxn modelId="{EF6F14A0-60E5-4B95-A874-6C5270966332}" type="presOf" srcId="{6A74D620-DEF4-475C-9513-B45C98B3BC90}" destId="{3C4B6D62-7159-4574-9AB9-94F941E4C230}" srcOrd="0" destOrd="0" presId="urn:microsoft.com/office/officeart/2018/2/layout/IconVerticalSolidList"/>
    <dgm:cxn modelId="{49BCEDBB-E875-45CC-81E2-03933EE1D05B}" srcId="{6A74D620-DEF4-475C-9513-B45C98B3BC90}" destId="{1FBB4078-C9C6-46F8-808C-E31DDA6F412A}" srcOrd="0" destOrd="0" parTransId="{25B12D4C-D204-44F1-B1D9-7C17F0A4372F}" sibTransId="{6E78882F-2396-44AA-9487-13261BE6FA6C}"/>
    <dgm:cxn modelId="{03291BBC-F84A-45E2-8F3D-52A807520CFF}" srcId="{6A74D620-DEF4-475C-9513-B45C98B3BC90}" destId="{C3D43671-59CD-425F-9A3E-F44F7A1830EA}" srcOrd="1" destOrd="0" parTransId="{D094AA5B-8CD2-47E3-A733-D65055CA59DB}" sibTransId="{F4F8D712-32EC-4B71-92D0-F4B2ED63C9F5}"/>
    <dgm:cxn modelId="{BA619DF0-863A-468D-9B74-EA9553A1FAD0}" srcId="{6A74D620-DEF4-475C-9513-B45C98B3BC90}" destId="{ADA762C6-2820-4F5D-9066-AABF379E5D76}" srcOrd="3" destOrd="0" parTransId="{9740ACCB-1A9A-4956-AD68-8E1549BD7209}" sibTransId="{E7C3E71B-2633-4D44-8B4C-830652B78BB9}"/>
    <dgm:cxn modelId="{D16720BA-57B0-4E4E-961D-485C66180F66}" type="presParOf" srcId="{3C4B6D62-7159-4574-9AB9-94F941E4C230}" destId="{4BCE847A-A48A-44F2-B843-C58A922F618F}" srcOrd="0" destOrd="0" presId="urn:microsoft.com/office/officeart/2018/2/layout/IconVerticalSolidList"/>
    <dgm:cxn modelId="{56E7225F-9E41-0F44-9C69-3561CEE5D058}" type="presParOf" srcId="{4BCE847A-A48A-44F2-B843-C58A922F618F}" destId="{FE887DA6-10BF-408A-9732-972F45142D38}" srcOrd="0" destOrd="0" presId="urn:microsoft.com/office/officeart/2018/2/layout/IconVerticalSolidList"/>
    <dgm:cxn modelId="{FB508954-9B53-C543-A4C1-0F215AE291F5}" type="presParOf" srcId="{4BCE847A-A48A-44F2-B843-C58A922F618F}" destId="{77C3A097-2082-4EDC-A117-AC7163D4BA38}" srcOrd="1" destOrd="0" presId="urn:microsoft.com/office/officeart/2018/2/layout/IconVerticalSolidList"/>
    <dgm:cxn modelId="{B7AF0A80-4AAD-F24C-964D-300B5A011C54}" type="presParOf" srcId="{4BCE847A-A48A-44F2-B843-C58A922F618F}" destId="{047B5C9B-31EF-4791-9E95-E6B2597605DD}" srcOrd="2" destOrd="0" presId="urn:microsoft.com/office/officeart/2018/2/layout/IconVerticalSolidList"/>
    <dgm:cxn modelId="{44B7983A-D651-6349-A65E-467F69F594A8}" type="presParOf" srcId="{4BCE847A-A48A-44F2-B843-C58A922F618F}" destId="{41D50B4F-5C7B-475A-B349-7F6C2FE55005}" srcOrd="3" destOrd="0" presId="urn:microsoft.com/office/officeart/2018/2/layout/IconVerticalSolidList"/>
    <dgm:cxn modelId="{AB33E794-C139-924F-B5EB-26E94F9AB56E}" type="presParOf" srcId="{3C4B6D62-7159-4574-9AB9-94F941E4C230}" destId="{79EC984D-DEEA-4D2F-AA66-817A57289F3C}" srcOrd="1" destOrd="0" presId="urn:microsoft.com/office/officeart/2018/2/layout/IconVerticalSolidList"/>
    <dgm:cxn modelId="{5D1D17F1-9889-6C46-9F3C-DBAAA407C0D4}" type="presParOf" srcId="{3C4B6D62-7159-4574-9AB9-94F941E4C230}" destId="{F6521C46-C795-4DA6-8583-E63B5613CD00}" srcOrd="2" destOrd="0" presId="urn:microsoft.com/office/officeart/2018/2/layout/IconVerticalSolidList"/>
    <dgm:cxn modelId="{10DD5B7E-8113-2E42-8AA1-27700A227DF6}" type="presParOf" srcId="{F6521C46-C795-4DA6-8583-E63B5613CD00}" destId="{59C2B6C3-B54A-45C4-98BE-417A53CF712D}" srcOrd="0" destOrd="0" presId="urn:microsoft.com/office/officeart/2018/2/layout/IconVerticalSolidList"/>
    <dgm:cxn modelId="{8E278D12-5EA9-9B4D-A85C-E30E5F7D9F2C}" type="presParOf" srcId="{F6521C46-C795-4DA6-8583-E63B5613CD00}" destId="{7FC253AB-8C52-476A-BC53-1EBDC7F633B9}" srcOrd="1" destOrd="0" presId="urn:microsoft.com/office/officeart/2018/2/layout/IconVerticalSolidList"/>
    <dgm:cxn modelId="{0D2B2670-5219-584F-9632-3094489831A0}" type="presParOf" srcId="{F6521C46-C795-4DA6-8583-E63B5613CD00}" destId="{78315BF9-84C6-4C76-ACEF-5AB20713651D}" srcOrd="2" destOrd="0" presId="urn:microsoft.com/office/officeart/2018/2/layout/IconVerticalSolidList"/>
    <dgm:cxn modelId="{66EDB659-31FB-5E44-8A09-7B0DA9B6E762}" type="presParOf" srcId="{F6521C46-C795-4DA6-8583-E63B5613CD00}" destId="{A5836FF0-E0A3-4384-93F2-6A0072C7650E}" srcOrd="3" destOrd="0" presId="urn:microsoft.com/office/officeart/2018/2/layout/IconVerticalSolidList"/>
    <dgm:cxn modelId="{ECD30C1C-6CEF-8949-927D-91142DF64EBA}" type="presParOf" srcId="{3C4B6D62-7159-4574-9AB9-94F941E4C230}" destId="{833ADBB4-99F6-407A-896A-09F28FB4CA68}" srcOrd="3" destOrd="0" presId="urn:microsoft.com/office/officeart/2018/2/layout/IconVerticalSolidList"/>
    <dgm:cxn modelId="{EF0AEF89-52B8-BE42-8572-72BFEF4DBEF1}" type="presParOf" srcId="{3C4B6D62-7159-4574-9AB9-94F941E4C230}" destId="{6E5AF0E5-66B3-4C10-819A-BE865686B2A6}" srcOrd="4" destOrd="0" presId="urn:microsoft.com/office/officeart/2018/2/layout/IconVerticalSolidList"/>
    <dgm:cxn modelId="{8CC20580-0097-FB42-A3C9-9E7B7AC284B5}" type="presParOf" srcId="{6E5AF0E5-66B3-4C10-819A-BE865686B2A6}" destId="{983DFE09-C498-4167-8780-058221493EDE}" srcOrd="0" destOrd="0" presId="urn:microsoft.com/office/officeart/2018/2/layout/IconVerticalSolidList"/>
    <dgm:cxn modelId="{5AF82BF6-DFEB-F047-A40B-641345C30768}" type="presParOf" srcId="{6E5AF0E5-66B3-4C10-819A-BE865686B2A6}" destId="{BAC11268-8C77-4BA3-BE44-7CE119052E66}" srcOrd="1" destOrd="0" presId="urn:microsoft.com/office/officeart/2018/2/layout/IconVerticalSolidList"/>
    <dgm:cxn modelId="{AF6C14E6-86B8-7046-9BDA-A36D85DE4C96}" type="presParOf" srcId="{6E5AF0E5-66B3-4C10-819A-BE865686B2A6}" destId="{0EBE24EE-F5C7-48F0-8C00-3D7CA43D0E16}" srcOrd="2" destOrd="0" presId="urn:microsoft.com/office/officeart/2018/2/layout/IconVerticalSolidList"/>
    <dgm:cxn modelId="{5EC1CAD8-D374-384B-838F-B2E2C4F6101F}" type="presParOf" srcId="{6E5AF0E5-66B3-4C10-819A-BE865686B2A6}" destId="{3DAB8835-1369-496A-9612-AA3080AF7BA2}" srcOrd="3" destOrd="0" presId="urn:microsoft.com/office/officeart/2018/2/layout/IconVerticalSolidList"/>
    <dgm:cxn modelId="{2943445D-A3D5-6D44-89B6-A628C06ED4CC}" type="presParOf" srcId="{3C4B6D62-7159-4574-9AB9-94F941E4C230}" destId="{80454E83-69EB-4C0D-A7BA-AC7A202951A0}" srcOrd="5" destOrd="0" presId="urn:microsoft.com/office/officeart/2018/2/layout/IconVerticalSolidList"/>
    <dgm:cxn modelId="{D88092A4-8795-C848-8799-222ACC797B83}" type="presParOf" srcId="{3C4B6D62-7159-4574-9AB9-94F941E4C230}" destId="{BDC255B7-4828-4105-8494-9B6BAA6B8CD6}" srcOrd="6" destOrd="0" presId="urn:microsoft.com/office/officeart/2018/2/layout/IconVerticalSolidList"/>
    <dgm:cxn modelId="{1847C563-F30D-1349-995B-B01F4B41381D}" type="presParOf" srcId="{BDC255B7-4828-4105-8494-9B6BAA6B8CD6}" destId="{0C435242-96D9-46A9-AEA8-8AEB6885E32D}" srcOrd="0" destOrd="0" presId="urn:microsoft.com/office/officeart/2018/2/layout/IconVerticalSolidList"/>
    <dgm:cxn modelId="{161D4076-03F6-C54D-A5AE-12A3FE71C950}" type="presParOf" srcId="{BDC255B7-4828-4105-8494-9B6BAA6B8CD6}" destId="{99E50B0E-54CE-4877-93C0-BC320D8FFEBD}" srcOrd="1" destOrd="0" presId="urn:microsoft.com/office/officeart/2018/2/layout/IconVerticalSolidList"/>
    <dgm:cxn modelId="{89DBB601-7837-1046-ACDF-5A1588E03C1A}" type="presParOf" srcId="{BDC255B7-4828-4105-8494-9B6BAA6B8CD6}" destId="{F7C0E859-89C7-4BE8-8620-7E76A9E69594}" srcOrd="2" destOrd="0" presId="urn:microsoft.com/office/officeart/2018/2/layout/IconVerticalSolidList"/>
    <dgm:cxn modelId="{14ACD35C-FD0D-8D43-BAE1-C635D2C115B3}" type="presParOf" srcId="{BDC255B7-4828-4105-8494-9B6BAA6B8CD6}" destId="{6B2269FC-7597-4303-9800-2EB222C0183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7B67D1F-3E4E-47C7-B840-18C3B7F1D63F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74917FE-BC74-4527-B97D-202623110612}">
      <dgm:prSet custT="1"/>
      <dgm:spPr/>
      <dgm:t>
        <a:bodyPr/>
        <a:lstStyle/>
        <a:p>
          <a:r>
            <a:rPr lang="en-US" sz="3200" dirty="0"/>
            <a:t>Who made this?</a:t>
          </a:r>
        </a:p>
      </dgm:t>
    </dgm:pt>
    <dgm:pt modelId="{A1D4431D-01F4-4E19-A175-27D965816414}" type="parTrans" cxnId="{067BD4DF-9A9B-4C16-841E-B10D7D757BD6}">
      <dgm:prSet/>
      <dgm:spPr/>
      <dgm:t>
        <a:bodyPr/>
        <a:lstStyle/>
        <a:p>
          <a:endParaRPr lang="en-US"/>
        </a:p>
      </dgm:t>
    </dgm:pt>
    <dgm:pt modelId="{C88F162C-18D9-4256-9CE1-29CC7FBB60AC}" type="sibTrans" cxnId="{067BD4DF-9A9B-4C16-841E-B10D7D757BD6}">
      <dgm:prSet/>
      <dgm:spPr/>
      <dgm:t>
        <a:bodyPr/>
        <a:lstStyle/>
        <a:p>
          <a:endParaRPr lang="en-US"/>
        </a:p>
      </dgm:t>
    </dgm:pt>
    <dgm:pt modelId="{37A33A81-64F3-49B1-8B72-FA37669B4C5C}">
      <dgm:prSet custT="1"/>
      <dgm:spPr/>
      <dgm:t>
        <a:bodyPr/>
        <a:lstStyle/>
        <a:p>
          <a:r>
            <a:rPr lang="en-US" sz="3200" dirty="0"/>
            <a:t>What emotion is it trying to make me feel?</a:t>
          </a:r>
        </a:p>
      </dgm:t>
    </dgm:pt>
    <dgm:pt modelId="{11CCE111-C06A-4EB1-B527-B8FC61EA6DE3}" type="parTrans" cxnId="{43E4790D-71F6-4A90-97F7-37EA9F3BD341}">
      <dgm:prSet/>
      <dgm:spPr/>
      <dgm:t>
        <a:bodyPr/>
        <a:lstStyle/>
        <a:p>
          <a:endParaRPr lang="en-US"/>
        </a:p>
      </dgm:t>
    </dgm:pt>
    <dgm:pt modelId="{C058B090-79BC-4352-AF9C-84D119475458}" type="sibTrans" cxnId="{43E4790D-71F6-4A90-97F7-37EA9F3BD341}">
      <dgm:prSet/>
      <dgm:spPr/>
      <dgm:t>
        <a:bodyPr/>
        <a:lstStyle/>
        <a:p>
          <a:endParaRPr lang="en-US"/>
        </a:p>
      </dgm:t>
    </dgm:pt>
    <dgm:pt modelId="{689B24AE-A4E9-4C14-8A55-9B559D5393EC}">
      <dgm:prSet custT="1"/>
      <dgm:spPr/>
      <dgm:t>
        <a:bodyPr/>
        <a:lstStyle/>
        <a:p>
          <a:r>
            <a:rPr lang="en-US" sz="3200" dirty="0"/>
            <a:t>Does it have a trusted source?</a:t>
          </a:r>
        </a:p>
      </dgm:t>
    </dgm:pt>
    <dgm:pt modelId="{C50B246A-892D-41C6-BDAC-992C2C3E4C27}" type="parTrans" cxnId="{CF9857DF-01DC-4FF4-B272-B324D1EC05AB}">
      <dgm:prSet/>
      <dgm:spPr/>
      <dgm:t>
        <a:bodyPr/>
        <a:lstStyle/>
        <a:p>
          <a:endParaRPr lang="en-US"/>
        </a:p>
      </dgm:t>
    </dgm:pt>
    <dgm:pt modelId="{EA765B5C-BF53-4107-AABF-33D9AAF07B70}" type="sibTrans" cxnId="{CF9857DF-01DC-4FF4-B272-B324D1EC05AB}">
      <dgm:prSet/>
      <dgm:spPr/>
      <dgm:t>
        <a:bodyPr/>
        <a:lstStyle/>
        <a:p>
          <a:endParaRPr lang="en-US"/>
        </a:p>
      </dgm:t>
    </dgm:pt>
    <dgm:pt modelId="{EEBD3319-9FC9-4476-B4FB-58EFF7FA5AD3}">
      <dgm:prSet custT="1"/>
      <dgm:spPr/>
      <dgm:t>
        <a:bodyPr/>
        <a:lstStyle/>
        <a:p>
          <a:r>
            <a:rPr lang="en-US" sz="3200" dirty="0"/>
            <a:t>Am I being rushed or pressured?</a:t>
          </a:r>
        </a:p>
      </dgm:t>
    </dgm:pt>
    <dgm:pt modelId="{68E3E915-00D0-4918-A8B3-C28147C29B78}" type="parTrans" cxnId="{6F3FB4C3-DF4C-4656-9936-E3D26D92A374}">
      <dgm:prSet/>
      <dgm:spPr/>
      <dgm:t>
        <a:bodyPr/>
        <a:lstStyle/>
        <a:p>
          <a:endParaRPr lang="en-US"/>
        </a:p>
      </dgm:t>
    </dgm:pt>
    <dgm:pt modelId="{FA005FF1-AF3B-4C82-8E22-D3CF67BA5D38}" type="sibTrans" cxnId="{6F3FB4C3-DF4C-4656-9936-E3D26D92A374}">
      <dgm:prSet/>
      <dgm:spPr/>
      <dgm:t>
        <a:bodyPr/>
        <a:lstStyle/>
        <a:p>
          <a:endParaRPr lang="en-US"/>
        </a:p>
      </dgm:t>
    </dgm:pt>
    <dgm:pt modelId="{0132717E-B2B2-B446-8067-10AC32AD3E32}" type="pres">
      <dgm:prSet presAssocID="{C7B67D1F-3E4E-47C7-B840-18C3B7F1D63F}" presName="Name0" presStyleCnt="0">
        <dgm:presLayoutVars>
          <dgm:dir/>
          <dgm:animLvl val="lvl"/>
          <dgm:resizeHandles val="exact"/>
        </dgm:presLayoutVars>
      </dgm:prSet>
      <dgm:spPr/>
    </dgm:pt>
    <dgm:pt modelId="{2237DD0C-597C-0C42-B73D-6A15BC326D6C}" type="pres">
      <dgm:prSet presAssocID="{EEBD3319-9FC9-4476-B4FB-58EFF7FA5AD3}" presName="boxAndChildren" presStyleCnt="0"/>
      <dgm:spPr/>
    </dgm:pt>
    <dgm:pt modelId="{5F2B5027-018A-F548-B7FF-D0890FE1E907}" type="pres">
      <dgm:prSet presAssocID="{EEBD3319-9FC9-4476-B4FB-58EFF7FA5AD3}" presName="parentTextBox" presStyleLbl="node1" presStyleIdx="0" presStyleCnt="4"/>
      <dgm:spPr/>
    </dgm:pt>
    <dgm:pt modelId="{4ED3357D-BEFD-D345-BB97-F3DDDEC9EF73}" type="pres">
      <dgm:prSet presAssocID="{EA765B5C-BF53-4107-AABF-33D9AAF07B70}" presName="sp" presStyleCnt="0"/>
      <dgm:spPr/>
    </dgm:pt>
    <dgm:pt modelId="{229F0B49-B39D-D44E-B653-66CF176134D3}" type="pres">
      <dgm:prSet presAssocID="{689B24AE-A4E9-4C14-8A55-9B559D5393EC}" presName="arrowAndChildren" presStyleCnt="0"/>
      <dgm:spPr/>
    </dgm:pt>
    <dgm:pt modelId="{C84F48AD-1C32-A943-98F6-6485001AEF1D}" type="pres">
      <dgm:prSet presAssocID="{689B24AE-A4E9-4C14-8A55-9B559D5393EC}" presName="parentTextArrow" presStyleLbl="node1" presStyleIdx="1" presStyleCnt="4"/>
      <dgm:spPr/>
    </dgm:pt>
    <dgm:pt modelId="{0197B884-4810-CD49-A778-7F2F37DE21A5}" type="pres">
      <dgm:prSet presAssocID="{C058B090-79BC-4352-AF9C-84D119475458}" presName="sp" presStyleCnt="0"/>
      <dgm:spPr/>
    </dgm:pt>
    <dgm:pt modelId="{85039027-E446-0149-9C47-62D7436E9978}" type="pres">
      <dgm:prSet presAssocID="{37A33A81-64F3-49B1-8B72-FA37669B4C5C}" presName="arrowAndChildren" presStyleCnt="0"/>
      <dgm:spPr/>
    </dgm:pt>
    <dgm:pt modelId="{8BAC91F5-5588-1B47-835F-E4E90A48D622}" type="pres">
      <dgm:prSet presAssocID="{37A33A81-64F3-49B1-8B72-FA37669B4C5C}" presName="parentTextArrow" presStyleLbl="node1" presStyleIdx="2" presStyleCnt="4"/>
      <dgm:spPr/>
    </dgm:pt>
    <dgm:pt modelId="{CEB93FB7-07D9-D243-A170-35BB363FE324}" type="pres">
      <dgm:prSet presAssocID="{C88F162C-18D9-4256-9CE1-29CC7FBB60AC}" presName="sp" presStyleCnt="0"/>
      <dgm:spPr/>
    </dgm:pt>
    <dgm:pt modelId="{C1934876-E850-EC4E-B202-FC443FEA4C9A}" type="pres">
      <dgm:prSet presAssocID="{E74917FE-BC74-4527-B97D-202623110612}" presName="arrowAndChildren" presStyleCnt="0"/>
      <dgm:spPr/>
    </dgm:pt>
    <dgm:pt modelId="{E0229CE7-6857-854D-8522-BF2E2CC55614}" type="pres">
      <dgm:prSet presAssocID="{E74917FE-BC74-4527-B97D-202623110612}" presName="parentTextArrow" presStyleLbl="node1" presStyleIdx="3" presStyleCnt="4"/>
      <dgm:spPr/>
    </dgm:pt>
  </dgm:ptLst>
  <dgm:cxnLst>
    <dgm:cxn modelId="{43E4790D-71F6-4A90-97F7-37EA9F3BD341}" srcId="{C7B67D1F-3E4E-47C7-B840-18C3B7F1D63F}" destId="{37A33A81-64F3-49B1-8B72-FA37669B4C5C}" srcOrd="1" destOrd="0" parTransId="{11CCE111-C06A-4EB1-B527-B8FC61EA6DE3}" sibTransId="{C058B090-79BC-4352-AF9C-84D119475458}"/>
    <dgm:cxn modelId="{0D945910-E342-2E44-B7E0-A752892129D1}" type="presOf" srcId="{37A33A81-64F3-49B1-8B72-FA37669B4C5C}" destId="{8BAC91F5-5588-1B47-835F-E4E90A48D622}" srcOrd="0" destOrd="0" presId="urn:microsoft.com/office/officeart/2005/8/layout/process4"/>
    <dgm:cxn modelId="{4CCB8E3B-17EF-9944-AD4B-F2AD6385B6B6}" type="presOf" srcId="{C7B67D1F-3E4E-47C7-B840-18C3B7F1D63F}" destId="{0132717E-B2B2-B446-8067-10AC32AD3E32}" srcOrd="0" destOrd="0" presId="urn:microsoft.com/office/officeart/2005/8/layout/process4"/>
    <dgm:cxn modelId="{78ED8259-2FA0-4749-8C58-FD5D1DFA8EFE}" type="presOf" srcId="{EEBD3319-9FC9-4476-B4FB-58EFF7FA5AD3}" destId="{5F2B5027-018A-F548-B7FF-D0890FE1E907}" srcOrd="0" destOrd="0" presId="urn:microsoft.com/office/officeart/2005/8/layout/process4"/>
    <dgm:cxn modelId="{4432A1AA-AD35-634D-A586-2D035B27F0B5}" type="presOf" srcId="{689B24AE-A4E9-4C14-8A55-9B559D5393EC}" destId="{C84F48AD-1C32-A943-98F6-6485001AEF1D}" srcOrd="0" destOrd="0" presId="urn:microsoft.com/office/officeart/2005/8/layout/process4"/>
    <dgm:cxn modelId="{6F3FB4C3-DF4C-4656-9936-E3D26D92A374}" srcId="{C7B67D1F-3E4E-47C7-B840-18C3B7F1D63F}" destId="{EEBD3319-9FC9-4476-B4FB-58EFF7FA5AD3}" srcOrd="3" destOrd="0" parTransId="{68E3E915-00D0-4918-A8B3-C28147C29B78}" sibTransId="{FA005FF1-AF3B-4C82-8E22-D3CF67BA5D38}"/>
    <dgm:cxn modelId="{CF9857DF-01DC-4FF4-B272-B324D1EC05AB}" srcId="{C7B67D1F-3E4E-47C7-B840-18C3B7F1D63F}" destId="{689B24AE-A4E9-4C14-8A55-9B559D5393EC}" srcOrd="2" destOrd="0" parTransId="{C50B246A-892D-41C6-BDAC-992C2C3E4C27}" sibTransId="{EA765B5C-BF53-4107-AABF-33D9AAF07B70}"/>
    <dgm:cxn modelId="{067BD4DF-9A9B-4C16-841E-B10D7D757BD6}" srcId="{C7B67D1F-3E4E-47C7-B840-18C3B7F1D63F}" destId="{E74917FE-BC74-4527-B97D-202623110612}" srcOrd="0" destOrd="0" parTransId="{A1D4431D-01F4-4E19-A175-27D965816414}" sibTransId="{C88F162C-18D9-4256-9CE1-29CC7FBB60AC}"/>
    <dgm:cxn modelId="{3EB1A9E1-A30E-1049-A559-8E9C99E71B7F}" type="presOf" srcId="{E74917FE-BC74-4527-B97D-202623110612}" destId="{E0229CE7-6857-854D-8522-BF2E2CC55614}" srcOrd="0" destOrd="0" presId="urn:microsoft.com/office/officeart/2005/8/layout/process4"/>
    <dgm:cxn modelId="{5B8E1367-862C-4D47-B307-70279A56E357}" type="presParOf" srcId="{0132717E-B2B2-B446-8067-10AC32AD3E32}" destId="{2237DD0C-597C-0C42-B73D-6A15BC326D6C}" srcOrd="0" destOrd="0" presId="urn:microsoft.com/office/officeart/2005/8/layout/process4"/>
    <dgm:cxn modelId="{BD07A878-2BF1-0A4F-8085-0014ACA45A8E}" type="presParOf" srcId="{2237DD0C-597C-0C42-B73D-6A15BC326D6C}" destId="{5F2B5027-018A-F548-B7FF-D0890FE1E907}" srcOrd="0" destOrd="0" presId="urn:microsoft.com/office/officeart/2005/8/layout/process4"/>
    <dgm:cxn modelId="{913958C6-0819-8643-BF46-1C4F61CF6D4D}" type="presParOf" srcId="{0132717E-B2B2-B446-8067-10AC32AD3E32}" destId="{4ED3357D-BEFD-D345-BB97-F3DDDEC9EF73}" srcOrd="1" destOrd="0" presId="urn:microsoft.com/office/officeart/2005/8/layout/process4"/>
    <dgm:cxn modelId="{3BC0CD3B-683D-3D49-9590-E80D95CB6B4A}" type="presParOf" srcId="{0132717E-B2B2-B446-8067-10AC32AD3E32}" destId="{229F0B49-B39D-D44E-B653-66CF176134D3}" srcOrd="2" destOrd="0" presId="urn:microsoft.com/office/officeart/2005/8/layout/process4"/>
    <dgm:cxn modelId="{89B73ACA-28B4-284F-9308-932085C2CCEF}" type="presParOf" srcId="{229F0B49-B39D-D44E-B653-66CF176134D3}" destId="{C84F48AD-1C32-A943-98F6-6485001AEF1D}" srcOrd="0" destOrd="0" presId="urn:microsoft.com/office/officeart/2005/8/layout/process4"/>
    <dgm:cxn modelId="{0A7A97E6-F83F-A54E-9882-08EC8F41C8D8}" type="presParOf" srcId="{0132717E-B2B2-B446-8067-10AC32AD3E32}" destId="{0197B884-4810-CD49-A778-7F2F37DE21A5}" srcOrd="3" destOrd="0" presId="urn:microsoft.com/office/officeart/2005/8/layout/process4"/>
    <dgm:cxn modelId="{DBEDB297-40F8-5B4B-AD2D-BBE13D1483CE}" type="presParOf" srcId="{0132717E-B2B2-B446-8067-10AC32AD3E32}" destId="{85039027-E446-0149-9C47-62D7436E9978}" srcOrd="4" destOrd="0" presId="urn:microsoft.com/office/officeart/2005/8/layout/process4"/>
    <dgm:cxn modelId="{CD977BC8-2D4D-3342-816A-78CFD651CA22}" type="presParOf" srcId="{85039027-E446-0149-9C47-62D7436E9978}" destId="{8BAC91F5-5588-1B47-835F-E4E90A48D622}" srcOrd="0" destOrd="0" presId="urn:microsoft.com/office/officeart/2005/8/layout/process4"/>
    <dgm:cxn modelId="{4330297B-36B0-2241-BE00-BA604A2C01EC}" type="presParOf" srcId="{0132717E-B2B2-B446-8067-10AC32AD3E32}" destId="{CEB93FB7-07D9-D243-A170-35BB363FE324}" srcOrd="5" destOrd="0" presId="urn:microsoft.com/office/officeart/2005/8/layout/process4"/>
    <dgm:cxn modelId="{88CC676F-E505-EC40-9CD9-E48358E303E5}" type="presParOf" srcId="{0132717E-B2B2-B446-8067-10AC32AD3E32}" destId="{C1934876-E850-EC4E-B202-FC443FEA4C9A}" srcOrd="6" destOrd="0" presId="urn:microsoft.com/office/officeart/2005/8/layout/process4"/>
    <dgm:cxn modelId="{95A29172-897B-494D-9CF2-A4F80867AC7D}" type="presParOf" srcId="{C1934876-E850-EC4E-B202-FC443FEA4C9A}" destId="{E0229CE7-6857-854D-8522-BF2E2CC5561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D221A62-50F5-5044-B81E-00D7BEA82DA9}" type="doc">
      <dgm:prSet loTypeId="urn:microsoft.com/office/officeart/2005/8/layout/matrix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4942D5F2-C506-DE41-A897-FED05D4AD373}">
      <dgm:prSet phldrT="[Text]" custT="1"/>
      <dgm:spPr/>
      <dgm:t>
        <a:bodyPr/>
        <a:lstStyle/>
        <a:p>
          <a:endParaRPr lang="en-GB" sz="1700" b="1" u="sng" dirty="0"/>
        </a:p>
        <a:p>
          <a:r>
            <a:rPr lang="en-GB" sz="1700" b="1" u="sng" dirty="0"/>
            <a:t>Confirmation Bias</a:t>
          </a:r>
        </a:p>
        <a:p>
          <a:r>
            <a:rPr lang="en-GB" sz="1700" dirty="0"/>
            <a:t>We believe what fits with what we already think</a:t>
          </a:r>
        </a:p>
        <a:p>
          <a:r>
            <a:rPr lang="en-GB" sz="1700" dirty="0"/>
            <a:t>- We trust familiar ideas more than challenging ones</a:t>
          </a:r>
        </a:p>
        <a:p>
          <a:r>
            <a:rPr lang="en-GB" sz="1700" dirty="0"/>
            <a:t>- 80% more likely to share news that matches our political views</a:t>
          </a:r>
        </a:p>
        <a:p>
          <a:r>
            <a:rPr lang="en-GB" sz="1400" dirty="0"/>
            <a:t>-</a:t>
          </a:r>
        </a:p>
      </dgm:t>
    </dgm:pt>
    <dgm:pt modelId="{A3E95A26-3705-4C41-B3C0-EE868E1D1721}" type="sibTrans" cxnId="{60990FD8-D9C9-3E4F-8B2E-DC7E49369022}">
      <dgm:prSet/>
      <dgm:spPr/>
      <dgm:t>
        <a:bodyPr/>
        <a:lstStyle/>
        <a:p>
          <a:endParaRPr lang="en-GB"/>
        </a:p>
      </dgm:t>
    </dgm:pt>
    <dgm:pt modelId="{7A8DF6F9-552B-2945-BD77-8C55E1A9C92A}" type="parTrans" cxnId="{60990FD8-D9C9-3E4F-8B2E-DC7E49369022}">
      <dgm:prSet/>
      <dgm:spPr/>
      <dgm:t>
        <a:bodyPr/>
        <a:lstStyle/>
        <a:p>
          <a:endParaRPr lang="en-GB"/>
        </a:p>
      </dgm:t>
    </dgm:pt>
    <dgm:pt modelId="{0B014237-658F-F241-A221-70DFE4DDCE8C}">
      <dgm:prSet custT="1"/>
      <dgm:spPr/>
      <dgm:t>
        <a:bodyPr/>
        <a:lstStyle/>
        <a:p>
          <a:pPr>
            <a:buNone/>
          </a:pPr>
          <a:r>
            <a:rPr lang="en-GB" sz="1700" b="1" i="0" u="sng" dirty="0"/>
            <a:t>Algorithms</a:t>
          </a:r>
        </a:p>
        <a:p>
          <a:r>
            <a:rPr lang="en-GB" sz="1700" b="0" i="0" u="none" dirty="0"/>
            <a:t>- Platforms track what we click, like, and watch</a:t>
          </a:r>
        </a:p>
        <a:p>
          <a:r>
            <a:rPr lang="en-GB" sz="1700" b="0" i="0" u="none" dirty="0"/>
            <a:t>- More engagement = more of the same content</a:t>
          </a:r>
        </a:p>
        <a:p>
          <a:r>
            <a:rPr lang="en-GB" sz="1700" b="0" i="0" u="none" dirty="0"/>
            <a:t>- Your feed is personalized to keep you hooked — not informed</a:t>
          </a:r>
          <a:endParaRPr lang="en-GB" sz="1700" dirty="0"/>
        </a:p>
      </dgm:t>
    </dgm:pt>
    <dgm:pt modelId="{FDEA232D-9747-4446-8828-0C6F3EC10E66}" type="parTrans" cxnId="{1DFA71AF-F9EA-494F-AB99-F7F533A261DA}">
      <dgm:prSet/>
      <dgm:spPr/>
      <dgm:t>
        <a:bodyPr/>
        <a:lstStyle/>
        <a:p>
          <a:endParaRPr lang="en-GB"/>
        </a:p>
      </dgm:t>
    </dgm:pt>
    <dgm:pt modelId="{8EB26AB6-1796-E94B-A531-BADB0A3BACE1}" type="sibTrans" cxnId="{1DFA71AF-F9EA-494F-AB99-F7F533A261DA}">
      <dgm:prSet/>
      <dgm:spPr/>
      <dgm:t>
        <a:bodyPr/>
        <a:lstStyle/>
        <a:p>
          <a:endParaRPr lang="en-GB"/>
        </a:p>
      </dgm:t>
    </dgm:pt>
    <dgm:pt modelId="{A2A4C038-7ACC-4C4E-9170-4A09B5841DC2}">
      <dgm:prSet custT="1"/>
      <dgm:spPr/>
      <dgm:t>
        <a:bodyPr/>
        <a:lstStyle/>
        <a:p>
          <a:endParaRPr lang="en-GB" sz="1700" b="1" i="0" u="sng" dirty="0"/>
        </a:p>
        <a:p>
          <a:r>
            <a:rPr lang="en-GB" sz="1700" b="1" i="0" u="sng" dirty="0"/>
            <a:t>The Comfort Zone Effect</a:t>
          </a:r>
          <a:endParaRPr lang="en-GB" sz="1400" b="1" i="0" u="sng" dirty="0"/>
        </a:p>
        <a:p>
          <a:pPr>
            <a:buFont typeface="Arial" panose="020B0604020202020204" pitchFamily="34" charset="0"/>
            <a:buChar char="•"/>
          </a:pPr>
          <a:r>
            <a:rPr lang="en-GB" sz="1400" b="0" i="0" u="none" dirty="0"/>
            <a:t>- </a:t>
          </a:r>
          <a:r>
            <a:rPr lang="en-GB" sz="1700" b="0" i="0" u="none" dirty="0"/>
            <a:t>It feels good to be “right.”</a:t>
          </a:r>
        </a:p>
        <a:p>
          <a:pPr>
            <a:buFont typeface="Arial" panose="020B0604020202020204" pitchFamily="34" charset="0"/>
            <a:buChar char="•"/>
          </a:pPr>
          <a:r>
            <a:rPr lang="en-GB" sz="1700" b="0" i="0" u="none" dirty="0"/>
            <a:t>- We avoid ideas that challenge us</a:t>
          </a:r>
        </a:p>
        <a:p>
          <a:pPr>
            <a:buFont typeface="Arial" panose="020B0604020202020204" pitchFamily="34" charset="0"/>
            <a:buChar char="•"/>
          </a:pPr>
          <a:r>
            <a:rPr lang="en-GB" sz="1700" b="0" i="0" u="none" dirty="0"/>
            <a:t>- Algorithms + confirmation bias = intellectual bubble</a:t>
          </a:r>
          <a:endParaRPr lang="en-GB" sz="1400" b="0" i="0" u="none" dirty="0"/>
        </a:p>
        <a:p>
          <a:pPr>
            <a:buFont typeface="Arial" panose="020B0604020202020204" pitchFamily="34" charset="0"/>
            <a:buChar char="•"/>
          </a:pPr>
          <a:endParaRPr lang="en-GB" sz="1400" b="0" i="0" u="none" dirty="0"/>
        </a:p>
      </dgm:t>
    </dgm:pt>
    <dgm:pt modelId="{6275F464-9356-9B41-8696-BAACC66028BA}" type="parTrans" cxnId="{9BA04392-5D42-174B-A015-93263D3BD0D3}">
      <dgm:prSet/>
      <dgm:spPr/>
      <dgm:t>
        <a:bodyPr/>
        <a:lstStyle/>
        <a:p>
          <a:endParaRPr lang="en-GB"/>
        </a:p>
      </dgm:t>
    </dgm:pt>
    <dgm:pt modelId="{C88DD846-17E6-144C-8D1D-F7F4FB4CFC5E}" type="sibTrans" cxnId="{9BA04392-5D42-174B-A015-93263D3BD0D3}">
      <dgm:prSet/>
      <dgm:spPr/>
      <dgm:t>
        <a:bodyPr/>
        <a:lstStyle/>
        <a:p>
          <a:endParaRPr lang="en-GB"/>
        </a:p>
      </dgm:t>
    </dgm:pt>
    <dgm:pt modelId="{A2BC0F7A-92F0-724C-B133-04CEE7EF093D}">
      <dgm:prSet custT="1"/>
      <dgm:spPr/>
      <dgm:t>
        <a:bodyPr/>
        <a:lstStyle/>
        <a:p>
          <a:r>
            <a:rPr lang="en-GB" sz="1650" b="1" i="0" u="sng" dirty="0"/>
            <a:t>Media Shift Indicator</a:t>
          </a:r>
        </a:p>
        <a:p>
          <a:r>
            <a:rPr lang="en-GB" sz="1650" b="0" i="0" u="none" dirty="0"/>
            <a:t>Traditional news audiences are shrinking</a:t>
          </a:r>
        </a:p>
        <a:p>
          <a:r>
            <a:rPr lang="en-GB" sz="1650" b="0" i="0" u="none" dirty="0"/>
            <a:t>Social media is now a primary news source for many</a:t>
          </a:r>
        </a:p>
        <a:p>
          <a:r>
            <a:rPr lang="en-GB" sz="1650" b="0" i="0" u="none" dirty="0"/>
            <a:t>Social feeds prioritize engagement over balance</a:t>
          </a:r>
        </a:p>
        <a:p>
          <a:r>
            <a:rPr lang="en-GB" sz="1650" b="0" i="0" u="none" dirty="0"/>
            <a:t>Content increasingly aligns with existing beliefs</a:t>
          </a:r>
        </a:p>
      </dgm:t>
    </dgm:pt>
    <dgm:pt modelId="{BF1425BC-8C77-F147-8F0D-D9ED90F1D486}" type="parTrans" cxnId="{B90CF78E-2CF0-6D4E-9713-A35B53034BEC}">
      <dgm:prSet/>
      <dgm:spPr/>
      <dgm:t>
        <a:bodyPr/>
        <a:lstStyle/>
        <a:p>
          <a:endParaRPr lang="en-GB"/>
        </a:p>
      </dgm:t>
    </dgm:pt>
    <dgm:pt modelId="{BFEF473C-3E5A-A44C-866B-29FC4AA26221}" type="sibTrans" cxnId="{B90CF78E-2CF0-6D4E-9713-A35B53034BEC}">
      <dgm:prSet/>
      <dgm:spPr/>
      <dgm:t>
        <a:bodyPr/>
        <a:lstStyle/>
        <a:p>
          <a:endParaRPr lang="en-GB"/>
        </a:p>
      </dgm:t>
    </dgm:pt>
    <dgm:pt modelId="{2ED1DF8A-9CE3-894A-8B5A-FF3993019962}">
      <dgm:prSet/>
      <dgm:spPr/>
      <dgm:t>
        <a:bodyPr/>
        <a:lstStyle/>
        <a:p>
          <a:endParaRPr lang="en-GB"/>
        </a:p>
      </dgm:t>
    </dgm:pt>
    <dgm:pt modelId="{8DE598F0-1B7F-884B-9FE5-D92206A93566}" type="parTrans" cxnId="{DAA7CE1A-5A29-9143-8021-FF5A494239A1}">
      <dgm:prSet/>
      <dgm:spPr/>
      <dgm:t>
        <a:bodyPr/>
        <a:lstStyle/>
        <a:p>
          <a:endParaRPr lang="en-GB"/>
        </a:p>
      </dgm:t>
    </dgm:pt>
    <dgm:pt modelId="{86FD2BAE-FD3C-F74B-8336-FC4E5BCE63B3}" type="sibTrans" cxnId="{DAA7CE1A-5A29-9143-8021-FF5A494239A1}">
      <dgm:prSet/>
      <dgm:spPr/>
      <dgm:t>
        <a:bodyPr/>
        <a:lstStyle/>
        <a:p>
          <a:endParaRPr lang="en-GB"/>
        </a:p>
      </dgm:t>
    </dgm:pt>
    <dgm:pt modelId="{BDE89267-C39D-6742-AD50-DD745DECAFAB}">
      <dgm:prSet/>
      <dgm:spPr/>
      <dgm:t>
        <a:bodyPr/>
        <a:lstStyle/>
        <a:p>
          <a:endParaRPr lang="en-GB"/>
        </a:p>
      </dgm:t>
    </dgm:pt>
    <dgm:pt modelId="{5B29E5FB-1EEE-3945-AC2B-1E26D8A3EFC5}" type="parTrans" cxnId="{9AD66DC1-6592-034C-9791-13EB21A40E2D}">
      <dgm:prSet/>
      <dgm:spPr/>
      <dgm:t>
        <a:bodyPr/>
        <a:lstStyle/>
        <a:p>
          <a:endParaRPr lang="en-GB"/>
        </a:p>
      </dgm:t>
    </dgm:pt>
    <dgm:pt modelId="{E8EDB281-A4E5-1A49-9157-E047A3EC07A7}" type="sibTrans" cxnId="{9AD66DC1-6592-034C-9791-13EB21A40E2D}">
      <dgm:prSet/>
      <dgm:spPr/>
      <dgm:t>
        <a:bodyPr/>
        <a:lstStyle/>
        <a:p>
          <a:endParaRPr lang="en-GB"/>
        </a:p>
      </dgm:t>
    </dgm:pt>
    <dgm:pt modelId="{3E573F91-0554-AE44-B531-81F6789A1E3E}" type="pres">
      <dgm:prSet presAssocID="{ED221A62-50F5-5044-B81E-00D7BEA82DA9}" presName="matrix" presStyleCnt="0">
        <dgm:presLayoutVars>
          <dgm:chMax val="1"/>
          <dgm:dir/>
          <dgm:resizeHandles val="exact"/>
        </dgm:presLayoutVars>
      </dgm:prSet>
      <dgm:spPr/>
    </dgm:pt>
    <dgm:pt modelId="{CD7821CB-B070-2E44-8E84-3ED797A94882}" type="pres">
      <dgm:prSet presAssocID="{ED221A62-50F5-5044-B81E-00D7BEA82DA9}" presName="axisShape" presStyleLbl="bgShp" presStyleIdx="0" presStyleCnt="1"/>
      <dgm:spPr/>
    </dgm:pt>
    <dgm:pt modelId="{470DE0EF-C713-7A4F-8193-907954B417E3}" type="pres">
      <dgm:prSet presAssocID="{ED221A62-50F5-5044-B81E-00D7BEA82DA9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943074E-8308-5740-BFAB-1489ECC48922}" type="pres">
      <dgm:prSet presAssocID="{ED221A62-50F5-5044-B81E-00D7BEA82DA9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F710FF1-5B54-4B4C-98A3-F1FEE7DD0CCB}" type="pres">
      <dgm:prSet presAssocID="{ED221A62-50F5-5044-B81E-00D7BEA82DA9}" presName="rect3" presStyleLbl="node1" presStyleIdx="2" presStyleCnt="4" custLinFactNeighborY="683">
        <dgm:presLayoutVars>
          <dgm:chMax val="0"/>
          <dgm:chPref val="0"/>
          <dgm:bulletEnabled val="1"/>
        </dgm:presLayoutVars>
      </dgm:prSet>
      <dgm:spPr/>
    </dgm:pt>
    <dgm:pt modelId="{C7D9271E-E3C4-C544-BCB9-21B0CD6FE401}" type="pres">
      <dgm:prSet presAssocID="{ED221A62-50F5-5044-B81E-00D7BEA82DA9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5332609-6BFC-9C44-8E96-F30A3901950D}" type="presOf" srcId="{4942D5F2-C506-DE41-A897-FED05D4AD373}" destId="{470DE0EF-C713-7A4F-8193-907954B417E3}" srcOrd="0" destOrd="0" presId="urn:microsoft.com/office/officeart/2005/8/layout/matrix2"/>
    <dgm:cxn modelId="{E8AA3D12-3CC2-7A46-9FC9-B96CFE0D4E20}" type="presOf" srcId="{0B014237-658F-F241-A221-70DFE4DDCE8C}" destId="{0943074E-8308-5740-BFAB-1489ECC48922}" srcOrd="0" destOrd="0" presId="urn:microsoft.com/office/officeart/2005/8/layout/matrix2"/>
    <dgm:cxn modelId="{DAA7CE1A-5A29-9143-8021-FF5A494239A1}" srcId="{ED221A62-50F5-5044-B81E-00D7BEA82DA9}" destId="{2ED1DF8A-9CE3-894A-8B5A-FF3993019962}" srcOrd="4" destOrd="0" parTransId="{8DE598F0-1B7F-884B-9FE5-D92206A93566}" sibTransId="{86FD2BAE-FD3C-F74B-8336-FC4E5BCE63B3}"/>
    <dgm:cxn modelId="{C9F33181-7B97-B047-9546-D0C135E01FFA}" type="presOf" srcId="{A2A4C038-7ACC-4C4E-9170-4A09B5841DC2}" destId="{6F710FF1-5B54-4B4C-98A3-F1FEE7DD0CCB}" srcOrd="0" destOrd="0" presId="urn:microsoft.com/office/officeart/2005/8/layout/matrix2"/>
    <dgm:cxn modelId="{B90CF78E-2CF0-6D4E-9713-A35B53034BEC}" srcId="{ED221A62-50F5-5044-B81E-00D7BEA82DA9}" destId="{A2BC0F7A-92F0-724C-B133-04CEE7EF093D}" srcOrd="3" destOrd="0" parTransId="{BF1425BC-8C77-F147-8F0D-D9ED90F1D486}" sibTransId="{BFEF473C-3E5A-A44C-866B-29FC4AA26221}"/>
    <dgm:cxn modelId="{9BA04392-5D42-174B-A015-93263D3BD0D3}" srcId="{ED221A62-50F5-5044-B81E-00D7BEA82DA9}" destId="{A2A4C038-7ACC-4C4E-9170-4A09B5841DC2}" srcOrd="2" destOrd="0" parTransId="{6275F464-9356-9B41-8696-BAACC66028BA}" sibTransId="{C88DD846-17E6-144C-8D1D-F7F4FB4CFC5E}"/>
    <dgm:cxn modelId="{14ABD692-5431-8C4D-AFFB-7E3DEE21139E}" type="presOf" srcId="{A2BC0F7A-92F0-724C-B133-04CEE7EF093D}" destId="{C7D9271E-E3C4-C544-BCB9-21B0CD6FE401}" srcOrd="0" destOrd="0" presId="urn:microsoft.com/office/officeart/2005/8/layout/matrix2"/>
    <dgm:cxn modelId="{1DFA71AF-F9EA-494F-AB99-F7F533A261DA}" srcId="{ED221A62-50F5-5044-B81E-00D7BEA82DA9}" destId="{0B014237-658F-F241-A221-70DFE4DDCE8C}" srcOrd="1" destOrd="0" parTransId="{FDEA232D-9747-4446-8828-0C6F3EC10E66}" sibTransId="{8EB26AB6-1796-E94B-A531-BADB0A3BACE1}"/>
    <dgm:cxn modelId="{9AD66DC1-6592-034C-9791-13EB21A40E2D}" srcId="{ED221A62-50F5-5044-B81E-00D7BEA82DA9}" destId="{BDE89267-C39D-6742-AD50-DD745DECAFAB}" srcOrd="5" destOrd="0" parTransId="{5B29E5FB-1EEE-3945-AC2B-1E26D8A3EFC5}" sibTransId="{E8EDB281-A4E5-1A49-9157-E047A3EC07A7}"/>
    <dgm:cxn modelId="{78B506C3-0B7B-E94F-89BB-775CC95470EB}" type="presOf" srcId="{ED221A62-50F5-5044-B81E-00D7BEA82DA9}" destId="{3E573F91-0554-AE44-B531-81F6789A1E3E}" srcOrd="0" destOrd="0" presId="urn:microsoft.com/office/officeart/2005/8/layout/matrix2"/>
    <dgm:cxn modelId="{60990FD8-D9C9-3E4F-8B2E-DC7E49369022}" srcId="{ED221A62-50F5-5044-B81E-00D7BEA82DA9}" destId="{4942D5F2-C506-DE41-A897-FED05D4AD373}" srcOrd="0" destOrd="0" parTransId="{7A8DF6F9-552B-2945-BD77-8C55E1A9C92A}" sibTransId="{A3E95A26-3705-4C41-B3C0-EE868E1D1721}"/>
    <dgm:cxn modelId="{56B6AD49-7ACF-A542-8E41-D2534A7C68BC}" type="presParOf" srcId="{3E573F91-0554-AE44-B531-81F6789A1E3E}" destId="{CD7821CB-B070-2E44-8E84-3ED797A94882}" srcOrd="0" destOrd="0" presId="urn:microsoft.com/office/officeart/2005/8/layout/matrix2"/>
    <dgm:cxn modelId="{5E3BD865-2E39-F542-A6A0-1FD63593A354}" type="presParOf" srcId="{3E573F91-0554-AE44-B531-81F6789A1E3E}" destId="{470DE0EF-C713-7A4F-8193-907954B417E3}" srcOrd="1" destOrd="0" presId="urn:microsoft.com/office/officeart/2005/8/layout/matrix2"/>
    <dgm:cxn modelId="{4FB3AF7C-D468-4E45-A349-1F166B8DF7C3}" type="presParOf" srcId="{3E573F91-0554-AE44-B531-81F6789A1E3E}" destId="{0943074E-8308-5740-BFAB-1489ECC48922}" srcOrd="2" destOrd="0" presId="urn:microsoft.com/office/officeart/2005/8/layout/matrix2"/>
    <dgm:cxn modelId="{A49BA924-7789-3C41-9C8A-CE4069FA2FF5}" type="presParOf" srcId="{3E573F91-0554-AE44-B531-81F6789A1E3E}" destId="{6F710FF1-5B54-4B4C-98A3-F1FEE7DD0CCB}" srcOrd="3" destOrd="0" presId="urn:microsoft.com/office/officeart/2005/8/layout/matrix2"/>
    <dgm:cxn modelId="{018D665B-0BD4-0343-AE69-F5A8BFED57E5}" type="presParOf" srcId="{3E573F91-0554-AE44-B531-81F6789A1E3E}" destId="{C7D9271E-E3C4-C544-BCB9-21B0CD6FE401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36F2E-4F0B-C142-999E-7A58B4787129}">
      <dsp:nvSpPr>
        <dsp:cNvPr id="0" name=""/>
        <dsp:cNvSpPr/>
      </dsp:nvSpPr>
      <dsp:spPr>
        <a:xfrm>
          <a:off x="0" y="2870"/>
          <a:ext cx="630160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F37811-40D7-1846-86C1-135FE7CB79E6}">
      <dsp:nvSpPr>
        <dsp:cNvPr id="0" name=""/>
        <dsp:cNvSpPr/>
      </dsp:nvSpPr>
      <dsp:spPr>
        <a:xfrm>
          <a:off x="0" y="2870"/>
          <a:ext cx="6301601" cy="978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Fake experts</a:t>
          </a:r>
          <a:endParaRPr lang="en-US" sz="3200" kern="1200"/>
        </a:p>
      </dsp:txBody>
      <dsp:txXfrm>
        <a:off x="0" y="2870"/>
        <a:ext cx="6301601" cy="978844"/>
      </dsp:txXfrm>
    </dsp:sp>
    <dsp:sp modelId="{92ECBEC8-3DD2-4D41-9E9A-A427E76335F5}">
      <dsp:nvSpPr>
        <dsp:cNvPr id="0" name=""/>
        <dsp:cNvSpPr/>
      </dsp:nvSpPr>
      <dsp:spPr>
        <a:xfrm>
          <a:off x="0" y="981715"/>
          <a:ext cx="630160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B55D6-ACDE-8C4B-8AD6-6035EB7792C9}">
      <dsp:nvSpPr>
        <dsp:cNvPr id="0" name=""/>
        <dsp:cNvSpPr/>
      </dsp:nvSpPr>
      <dsp:spPr>
        <a:xfrm>
          <a:off x="0" y="981715"/>
          <a:ext cx="6301601" cy="978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Giveaways</a:t>
          </a:r>
        </a:p>
      </dsp:txBody>
      <dsp:txXfrm>
        <a:off x="0" y="981715"/>
        <a:ext cx="6301601" cy="978844"/>
      </dsp:txXfrm>
    </dsp:sp>
    <dsp:sp modelId="{42B23CD8-58C8-2542-B678-CC300669D58F}">
      <dsp:nvSpPr>
        <dsp:cNvPr id="0" name=""/>
        <dsp:cNvSpPr/>
      </dsp:nvSpPr>
      <dsp:spPr>
        <a:xfrm>
          <a:off x="0" y="1960559"/>
          <a:ext cx="630160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F45E7-9127-3043-BD63-C451E153F43A}">
      <dsp:nvSpPr>
        <dsp:cNvPr id="0" name=""/>
        <dsp:cNvSpPr/>
      </dsp:nvSpPr>
      <dsp:spPr>
        <a:xfrm>
          <a:off x="0" y="1960559"/>
          <a:ext cx="6301601" cy="978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Edited images</a:t>
          </a:r>
        </a:p>
      </dsp:txBody>
      <dsp:txXfrm>
        <a:off x="0" y="1960559"/>
        <a:ext cx="6301601" cy="978844"/>
      </dsp:txXfrm>
    </dsp:sp>
    <dsp:sp modelId="{CB1CC415-13A0-9649-B212-3611B86DF4DB}">
      <dsp:nvSpPr>
        <dsp:cNvPr id="0" name=""/>
        <dsp:cNvSpPr/>
      </dsp:nvSpPr>
      <dsp:spPr>
        <a:xfrm>
          <a:off x="0" y="2939404"/>
          <a:ext cx="630160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5A5C3B-1DCC-AC41-9947-D635AA738A25}">
      <dsp:nvSpPr>
        <dsp:cNvPr id="0" name=""/>
        <dsp:cNvSpPr/>
      </dsp:nvSpPr>
      <dsp:spPr>
        <a:xfrm>
          <a:off x="0" y="2939404"/>
          <a:ext cx="6301601" cy="978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Out of context clips from videos</a:t>
          </a:r>
          <a:endParaRPr lang="en-US" sz="3200" kern="1200"/>
        </a:p>
      </dsp:txBody>
      <dsp:txXfrm>
        <a:off x="0" y="2939404"/>
        <a:ext cx="6301601" cy="978844"/>
      </dsp:txXfrm>
    </dsp:sp>
    <dsp:sp modelId="{A17B76A4-02D9-5B43-B38F-5C626ED4BE32}">
      <dsp:nvSpPr>
        <dsp:cNvPr id="0" name=""/>
        <dsp:cNvSpPr/>
      </dsp:nvSpPr>
      <dsp:spPr>
        <a:xfrm>
          <a:off x="0" y="3918249"/>
          <a:ext cx="630160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C52687-31DA-274A-B802-BDC5E63F8741}">
      <dsp:nvSpPr>
        <dsp:cNvPr id="0" name=""/>
        <dsp:cNvSpPr/>
      </dsp:nvSpPr>
      <dsp:spPr>
        <a:xfrm>
          <a:off x="0" y="3918249"/>
          <a:ext cx="6301601" cy="978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Old news being reused as new</a:t>
          </a:r>
          <a:endParaRPr lang="en-US" sz="3200" kern="1200"/>
        </a:p>
      </dsp:txBody>
      <dsp:txXfrm>
        <a:off x="0" y="3918249"/>
        <a:ext cx="6301601" cy="978844"/>
      </dsp:txXfrm>
    </dsp:sp>
    <dsp:sp modelId="{469F52C6-AE3A-C04D-A862-7E53CD5E0DA0}">
      <dsp:nvSpPr>
        <dsp:cNvPr id="0" name=""/>
        <dsp:cNvSpPr/>
      </dsp:nvSpPr>
      <dsp:spPr>
        <a:xfrm>
          <a:off x="0" y="4897093"/>
          <a:ext cx="630160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44298F-AEFD-2A49-B209-9DFFB72F7C28}">
      <dsp:nvSpPr>
        <dsp:cNvPr id="0" name=""/>
        <dsp:cNvSpPr/>
      </dsp:nvSpPr>
      <dsp:spPr>
        <a:xfrm>
          <a:off x="0" y="4897093"/>
          <a:ext cx="6301601" cy="978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Deepfakes</a:t>
          </a:r>
          <a:endParaRPr lang="en-US" sz="3200" kern="1200"/>
        </a:p>
      </dsp:txBody>
      <dsp:txXfrm>
        <a:off x="0" y="4897093"/>
        <a:ext cx="6301601" cy="978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3CE46-3584-F84C-BF25-4EE3DD71F31E}">
      <dsp:nvSpPr>
        <dsp:cNvPr id="0" name=""/>
        <dsp:cNvSpPr/>
      </dsp:nvSpPr>
      <dsp:spPr>
        <a:xfrm>
          <a:off x="2761916" y="5213"/>
          <a:ext cx="4142875" cy="7791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/>
            <a:t>“Everyone is watching this!”</a:t>
          </a:r>
        </a:p>
      </dsp:txBody>
      <dsp:txXfrm>
        <a:off x="2761916" y="102610"/>
        <a:ext cx="3850685" cy="584379"/>
      </dsp:txXfrm>
    </dsp:sp>
    <dsp:sp modelId="{D8EDE6F5-72C2-E84E-B57F-961C40F1B0C0}">
      <dsp:nvSpPr>
        <dsp:cNvPr id="0" name=""/>
        <dsp:cNvSpPr/>
      </dsp:nvSpPr>
      <dsp:spPr>
        <a:xfrm>
          <a:off x="0" y="60059"/>
          <a:ext cx="2761916" cy="77917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Peer pressure and left out</a:t>
          </a:r>
        </a:p>
      </dsp:txBody>
      <dsp:txXfrm>
        <a:off x="38036" y="98095"/>
        <a:ext cx="2685844" cy="703101"/>
      </dsp:txXfrm>
    </dsp:sp>
    <dsp:sp modelId="{5A20C6CB-4368-C24A-AAF2-84085439A4E8}">
      <dsp:nvSpPr>
        <dsp:cNvPr id="0" name=""/>
        <dsp:cNvSpPr/>
      </dsp:nvSpPr>
      <dsp:spPr>
        <a:xfrm>
          <a:off x="2761916" y="862304"/>
          <a:ext cx="4142875" cy="7791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1990778"/>
            <a:satOff val="444"/>
            <a:lumOff val="67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990778"/>
              <a:satOff val="444"/>
              <a:lumOff val="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/>
            <a:t>“Last chance to watch!”</a:t>
          </a:r>
        </a:p>
      </dsp:txBody>
      <dsp:txXfrm>
        <a:off x="2761916" y="959701"/>
        <a:ext cx="3850685" cy="584379"/>
      </dsp:txXfrm>
    </dsp:sp>
    <dsp:sp modelId="{4A180262-DEAF-8345-89FC-9FA8F585E01D}">
      <dsp:nvSpPr>
        <dsp:cNvPr id="0" name=""/>
        <dsp:cNvSpPr/>
      </dsp:nvSpPr>
      <dsp:spPr>
        <a:xfrm>
          <a:off x="0" y="862304"/>
          <a:ext cx="2761916" cy="779173"/>
        </a:xfrm>
        <a:prstGeom prst="roundRect">
          <a:avLst/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Feeling rushed</a:t>
          </a:r>
          <a:endParaRPr lang="en-US" sz="2200" kern="1200"/>
        </a:p>
      </dsp:txBody>
      <dsp:txXfrm>
        <a:off x="38036" y="900340"/>
        <a:ext cx="2685844" cy="703101"/>
      </dsp:txXfrm>
    </dsp:sp>
    <dsp:sp modelId="{A28D96AB-AFAB-CF43-9A45-E175E5086630}">
      <dsp:nvSpPr>
        <dsp:cNvPr id="0" name=""/>
        <dsp:cNvSpPr/>
      </dsp:nvSpPr>
      <dsp:spPr>
        <a:xfrm>
          <a:off x="2761916" y="1719395"/>
          <a:ext cx="4142875" cy="7791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3981555"/>
            <a:satOff val="889"/>
            <a:lumOff val="134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3981555"/>
              <a:satOff val="889"/>
              <a:lumOff val="1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/>
            <a:t>“Share this video or have bad luck”</a:t>
          </a:r>
        </a:p>
      </dsp:txBody>
      <dsp:txXfrm>
        <a:off x="2761916" y="1816792"/>
        <a:ext cx="3850685" cy="584379"/>
      </dsp:txXfrm>
    </dsp:sp>
    <dsp:sp modelId="{D24992EF-501D-8649-9084-CA59A0B5A21D}">
      <dsp:nvSpPr>
        <dsp:cNvPr id="0" name=""/>
        <dsp:cNvSpPr/>
      </dsp:nvSpPr>
      <dsp:spPr>
        <a:xfrm>
          <a:off x="0" y="1719395"/>
          <a:ext cx="2761916" cy="779173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Pressure to avoid a consequence</a:t>
          </a:r>
          <a:endParaRPr lang="en-US" sz="2200" kern="1200"/>
        </a:p>
      </dsp:txBody>
      <dsp:txXfrm>
        <a:off x="38036" y="1757431"/>
        <a:ext cx="2685844" cy="703101"/>
      </dsp:txXfrm>
    </dsp:sp>
    <dsp:sp modelId="{EC7F3305-A60E-6245-9D13-2AE7254708C2}">
      <dsp:nvSpPr>
        <dsp:cNvPr id="0" name=""/>
        <dsp:cNvSpPr/>
      </dsp:nvSpPr>
      <dsp:spPr>
        <a:xfrm>
          <a:off x="2761916" y="2576486"/>
          <a:ext cx="4142875" cy="7791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5972333"/>
            <a:satOff val="1333"/>
            <a:lumOff val="20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5972333"/>
              <a:satOff val="1333"/>
              <a:lumOff val="2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/>
            <a:t>“This is heartbreaking, share before it gets deleted”</a:t>
          </a:r>
        </a:p>
      </dsp:txBody>
      <dsp:txXfrm>
        <a:off x="2761916" y="2673883"/>
        <a:ext cx="3850685" cy="584379"/>
      </dsp:txXfrm>
    </dsp:sp>
    <dsp:sp modelId="{BFB795BB-EDCB-EE43-B9AE-093E1AACB90A}">
      <dsp:nvSpPr>
        <dsp:cNvPr id="0" name=""/>
        <dsp:cNvSpPr/>
      </dsp:nvSpPr>
      <dsp:spPr>
        <a:xfrm>
          <a:off x="0" y="2576486"/>
          <a:ext cx="2761916" cy="779173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Triggering sadness </a:t>
          </a:r>
          <a:endParaRPr lang="en-US" sz="2200" kern="1200"/>
        </a:p>
      </dsp:txBody>
      <dsp:txXfrm>
        <a:off x="38036" y="2614522"/>
        <a:ext cx="2685844" cy="703101"/>
      </dsp:txXfrm>
    </dsp:sp>
    <dsp:sp modelId="{A425F15B-1E82-7146-8B59-83C76F38AEE3}">
      <dsp:nvSpPr>
        <dsp:cNvPr id="0" name=""/>
        <dsp:cNvSpPr/>
      </dsp:nvSpPr>
      <dsp:spPr>
        <a:xfrm>
          <a:off x="2761916" y="3433577"/>
          <a:ext cx="4142875" cy="7791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7963110"/>
            <a:satOff val="1778"/>
            <a:lumOff val="267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7963110"/>
              <a:satOff val="1778"/>
              <a:lumOff val="2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/>
            <a:t>“They’re lying to you. Wake up”</a:t>
          </a:r>
        </a:p>
      </dsp:txBody>
      <dsp:txXfrm>
        <a:off x="2761916" y="3530974"/>
        <a:ext cx="3850685" cy="584379"/>
      </dsp:txXfrm>
    </dsp:sp>
    <dsp:sp modelId="{EE37298E-D0C1-894A-899E-1829CCFAE149}">
      <dsp:nvSpPr>
        <dsp:cNvPr id="0" name=""/>
        <dsp:cNvSpPr/>
      </dsp:nvSpPr>
      <dsp:spPr>
        <a:xfrm>
          <a:off x="0" y="3433577"/>
          <a:ext cx="2761916" cy="779173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Anger-driven</a:t>
          </a:r>
        </a:p>
      </dsp:txBody>
      <dsp:txXfrm>
        <a:off x="38036" y="3471613"/>
        <a:ext cx="2685844" cy="703101"/>
      </dsp:txXfrm>
    </dsp:sp>
    <dsp:sp modelId="{36A691C8-18B9-2347-B360-AA9155662C28}">
      <dsp:nvSpPr>
        <dsp:cNvPr id="0" name=""/>
        <dsp:cNvSpPr/>
      </dsp:nvSpPr>
      <dsp:spPr>
        <a:xfrm>
          <a:off x="2761916" y="4290667"/>
          <a:ext cx="4142875" cy="7791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9953888"/>
            <a:satOff val="2222"/>
            <a:lumOff val="334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9953888"/>
              <a:satOff val="2222"/>
              <a:lumOff val="3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/>
            <a:t>“This app is secretly spying on you, delete it NOW”</a:t>
          </a:r>
        </a:p>
      </dsp:txBody>
      <dsp:txXfrm>
        <a:off x="2761916" y="4388064"/>
        <a:ext cx="3850685" cy="584379"/>
      </dsp:txXfrm>
    </dsp:sp>
    <dsp:sp modelId="{69480D2D-002E-434D-AF4F-447F94482053}">
      <dsp:nvSpPr>
        <dsp:cNvPr id="0" name=""/>
        <dsp:cNvSpPr/>
      </dsp:nvSpPr>
      <dsp:spPr>
        <a:xfrm>
          <a:off x="0" y="4290667"/>
          <a:ext cx="2761916" cy="779173"/>
        </a:xfrm>
        <a:prstGeom prst="roundRect">
          <a:avLst/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Fear-driven</a:t>
          </a:r>
        </a:p>
      </dsp:txBody>
      <dsp:txXfrm>
        <a:off x="38036" y="4328703"/>
        <a:ext cx="2685844" cy="703101"/>
      </dsp:txXfrm>
    </dsp:sp>
    <dsp:sp modelId="{5A939D56-3359-0141-A441-72F19B213A9C}">
      <dsp:nvSpPr>
        <dsp:cNvPr id="0" name=""/>
        <dsp:cNvSpPr/>
      </dsp:nvSpPr>
      <dsp:spPr>
        <a:xfrm>
          <a:off x="2761916" y="5147758"/>
          <a:ext cx="4142875" cy="7791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ctr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/>
            <a:t>“If you don’t share this, you’re part of the problem”</a:t>
          </a:r>
        </a:p>
      </dsp:txBody>
      <dsp:txXfrm>
        <a:off x="2761916" y="5245155"/>
        <a:ext cx="3850685" cy="584379"/>
      </dsp:txXfrm>
    </dsp:sp>
    <dsp:sp modelId="{2D057B7E-CE5B-8540-B2B7-9ED02DA5C7BE}">
      <dsp:nvSpPr>
        <dsp:cNvPr id="0" name=""/>
        <dsp:cNvSpPr/>
      </dsp:nvSpPr>
      <dsp:spPr>
        <a:xfrm>
          <a:off x="0" y="5147758"/>
          <a:ext cx="2761916" cy="779173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Guilt inducing</a:t>
          </a:r>
          <a:endParaRPr lang="en-US" sz="2200" kern="1200"/>
        </a:p>
      </dsp:txBody>
      <dsp:txXfrm>
        <a:off x="38036" y="5185794"/>
        <a:ext cx="2685844" cy="7031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378BEC-BE82-0D49-A657-21BBC7AD59E1}">
      <dsp:nvSpPr>
        <dsp:cNvPr id="0" name=""/>
        <dsp:cNvSpPr/>
      </dsp:nvSpPr>
      <dsp:spPr>
        <a:xfrm>
          <a:off x="341" y="1205493"/>
          <a:ext cx="3196593" cy="20777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/>
            <a:t>The Brain </a:t>
          </a:r>
        </a:p>
      </dsp:txBody>
      <dsp:txXfrm>
        <a:off x="101770" y="1306922"/>
        <a:ext cx="2993735" cy="1874927"/>
      </dsp:txXfrm>
    </dsp:sp>
    <dsp:sp modelId="{663280ED-43FA-4243-8B4F-F4E6C87A234A}">
      <dsp:nvSpPr>
        <dsp:cNvPr id="0" name=""/>
        <dsp:cNvSpPr/>
      </dsp:nvSpPr>
      <dsp:spPr>
        <a:xfrm>
          <a:off x="1598904" y="481969"/>
          <a:ext cx="3524103" cy="3524103"/>
        </a:xfrm>
        <a:custGeom>
          <a:avLst/>
          <a:gdLst/>
          <a:ahLst/>
          <a:cxnLst/>
          <a:rect l="0" t="0" r="0" b="0"/>
          <a:pathLst>
            <a:path>
              <a:moveTo>
                <a:pt x="355616" y="700559"/>
              </a:moveTo>
              <a:arcTo wR="1762051" hR="1762051" stAng="13022597" swAng="6397041"/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F05177-C65B-BD48-82F8-DA8FC3C50A79}">
      <dsp:nvSpPr>
        <dsp:cNvPr id="0" name=""/>
        <dsp:cNvSpPr/>
      </dsp:nvSpPr>
      <dsp:spPr>
        <a:xfrm>
          <a:off x="3524786" y="1223059"/>
          <a:ext cx="3196593" cy="2077785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The Amygdala</a:t>
          </a:r>
        </a:p>
      </dsp:txBody>
      <dsp:txXfrm>
        <a:off x="3626215" y="1324488"/>
        <a:ext cx="2993735" cy="1874927"/>
      </dsp:txXfrm>
    </dsp:sp>
    <dsp:sp modelId="{93F8B23A-C012-1E4E-B940-411B3103EF1F}">
      <dsp:nvSpPr>
        <dsp:cNvPr id="0" name=""/>
        <dsp:cNvSpPr/>
      </dsp:nvSpPr>
      <dsp:spPr>
        <a:xfrm>
          <a:off x="1598902" y="482696"/>
          <a:ext cx="3524103" cy="3524103"/>
        </a:xfrm>
        <a:custGeom>
          <a:avLst/>
          <a:gdLst/>
          <a:ahLst/>
          <a:cxnLst/>
          <a:rect l="0" t="0" r="0" b="0"/>
          <a:pathLst>
            <a:path>
              <a:moveTo>
                <a:pt x="3155375" y="2840696"/>
              </a:moveTo>
              <a:arcTo wR="1762051" hR="1762051" stAng="2264719" swAng="6313177"/>
            </a:path>
          </a:pathLst>
        </a:custGeom>
        <a:noFill/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61AAB-11B4-4477-8888-B399E468A59B}">
      <dsp:nvSpPr>
        <dsp:cNvPr id="0" name=""/>
        <dsp:cNvSpPr/>
      </dsp:nvSpPr>
      <dsp:spPr>
        <a:xfrm>
          <a:off x="486800" y="554404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588CF-4EE5-4761-A805-190F334F7DE0}">
      <dsp:nvSpPr>
        <dsp:cNvPr id="0" name=""/>
        <dsp:cNvSpPr/>
      </dsp:nvSpPr>
      <dsp:spPr>
        <a:xfrm>
          <a:off x="720800" y="78840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BB4FD0-0734-437E-B70A-44F26D3F90CA}">
      <dsp:nvSpPr>
        <dsp:cNvPr id="0" name=""/>
        <dsp:cNvSpPr/>
      </dsp:nvSpPr>
      <dsp:spPr>
        <a:xfrm>
          <a:off x="135800" y="19944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 dirty="0"/>
            <a:t>Money</a:t>
          </a:r>
          <a:endParaRPr lang="en-US" sz="2300" kern="1200" dirty="0"/>
        </a:p>
      </dsp:txBody>
      <dsp:txXfrm>
        <a:off x="135800" y="1994404"/>
        <a:ext cx="1800000" cy="720000"/>
      </dsp:txXfrm>
    </dsp:sp>
    <dsp:sp modelId="{7B055AEC-225D-4162-89B0-ED3BF55B1244}">
      <dsp:nvSpPr>
        <dsp:cNvPr id="0" name=""/>
        <dsp:cNvSpPr/>
      </dsp:nvSpPr>
      <dsp:spPr>
        <a:xfrm>
          <a:off x="2601800" y="554404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90DBF-C911-4259-AAB5-24AD70B93B20}">
      <dsp:nvSpPr>
        <dsp:cNvPr id="0" name=""/>
        <dsp:cNvSpPr/>
      </dsp:nvSpPr>
      <dsp:spPr>
        <a:xfrm>
          <a:off x="2835800" y="78840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76594C-91EB-4F01-86A8-EC568D523F1A}">
      <dsp:nvSpPr>
        <dsp:cNvPr id="0" name=""/>
        <dsp:cNvSpPr/>
      </dsp:nvSpPr>
      <dsp:spPr>
        <a:xfrm>
          <a:off x="2250800" y="19944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 dirty="0"/>
            <a:t>Political influence</a:t>
          </a:r>
          <a:endParaRPr lang="en-US" sz="2300" kern="1200" dirty="0"/>
        </a:p>
      </dsp:txBody>
      <dsp:txXfrm>
        <a:off x="2250800" y="1994404"/>
        <a:ext cx="1800000" cy="720000"/>
      </dsp:txXfrm>
    </dsp:sp>
    <dsp:sp modelId="{61DF235A-BDA0-415F-9873-513911FC8148}">
      <dsp:nvSpPr>
        <dsp:cNvPr id="0" name=""/>
        <dsp:cNvSpPr/>
      </dsp:nvSpPr>
      <dsp:spPr>
        <a:xfrm>
          <a:off x="4716800" y="554404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6E3836-63B1-4A83-9401-DE3176A04B29}">
      <dsp:nvSpPr>
        <dsp:cNvPr id="0" name=""/>
        <dsp:cNvSpPr/>
      </dsp:nvSpPr>
      <dsp:spPr>
        <a:xfrm>
          <a:off x="4950800" y="78840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9BA4A3-F8C6-43C2-A3EC-49B0F228F57A}">
      <dsp:nvSpPr>
        <dsp:cNvPr id="0" name=""/>
        <dsp:cNvSpPr/>
      </dsp:nvSpPr>
      <dsp:spPr>
        <a:xfrm>
          <a:off x="4365800" y="19944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 dirty="0"/>
            <a:t>Views, likes, shares</a:t>
          </a:r>
          <a:endParaRPr lang="en-US" sz="2300" kern="1200" dirty="0"/>
        </a:p>
      </dsp:txBody>
      <dsp:txXfrm>
        <a:off x="4365800" y="1994404"/>
        <a:ext cx="1800000" cy="720000"/>
      </dsp:txXfrm>
    </dsp:sp>
    <dsp:sp modelId="{A85B786D-AC40-4563-8B49-B790361913F4}">
      <dsp:nvSpPr>
        <dsp:cNvPr id="0" name=""/>
        <dsp:cNvSpPr/>
      </dsp:nvSpPr>
      <dsp:spPr>
        <a:xfrm>
          <a:off x="1544300" y="3164404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EA157-3DCB-4DF0-8D81-BFEC31A1891E}">
      <dsp:nvSpPr>
        <dsp:cNvPr id="0" name=""/>
        <dsp:cNvSpPr/>
      </dsp:nvSpPr>
      <dsp:spPr>
        <a:xfrm>
          <a:off x="1778300" y="339840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834D4-DCBA-41B2-BDC4-0BA554C88FA4}">
      <dsp:nvSpPr>
        <dsp:cNvPr id="0" name=""/>
        <dsp:cNvSpPr/>
      </dsp:nvSpPr>
      <dsp:spPr>
        <a:xfrm>
          <a:off x="1193300" y="46044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 dirty="0"/>
            <a:t>Status</a:t>
          </a:r>
          <a:endParaRPr lang="en-US" sz="2300" kern="1200" dirty="0"/>
        </a:p>
      </dsp:txBody>
      <dsp:txXfrm>
        <a:off x="1193300" y="4604404"/>
        <a:ext cx="1800000" cy="720000"/>
      </dsp:txXfrm>
    </dsp:sp>
    <dsp:sp modelId="{69E1BC79-DCBA-47A9-A803-079392C36966}">
      <dsp:nvSpPr>
        <dsp:cNvPr id="0" name=""/>
        <dsp:cNvSpPr/>
      </dsp:nvSpPr>
      <dsp:spPr>
        <a:xfrm>
          <a:off x="3659300" y="3164404"/>
          <a:ext cx="1098000" cy="1098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7CB305-0345-45B9-B81C-5C918F39B375}">
      <dsp:nvSpPr>
        <dsp:cNvPr id="0" name=""/>
        <dsp:cNvSpPr/>
      </dsp:nvSpPr>
      <dsp:spPr>
        <a:xfrm>
          <a:off x="3893300" y="339840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731177-DA77-4BA7-8458-7966A2B2615C}">
      <dsp:nvSpPr>
        <dsp:cNvPr id="0" name=""/>
        <dsp:cNvSpPr/>
      </dsp:nvSpPr>
      <dsp:spPr>
        <a:xfrm>
          <a:off x="3308300" y="460440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300" kern="1200" dirty="0"/>
            <a:t>‘Fun’</a:t>
          </a:r>
          <a:endParaRPr lang="en-US" sz="2300" kern="1200" dirty="0"/>
        </a:p>
      </dsp:txBody>
      <dsp:txXfrm>
        <a:off x="3308300" y="4604404"/>
        <a:ext cx="180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78C4BC-7167-44B8-B5F2-978E9466BC45}">
      <dsp:nvSpPr>
        <dsp:cNvPr id="0" name=""/>
        <dsp:cNvSpPr/>
      </dsp:nvSpPr>
      <dsp:spPr>
        <a:xfrm>
          <a:off x="0" y="2171"/>
          <a:ext cx="6094265" cy="11003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D2721-84A9-44B6-88A6-CF1781D95213}">
      <dsp:nvSpPr>
        <dsp:cNvPr id="0" name=""/>
        <dsp:cNvSpPr/>
      </dsp:nvSpPr>
      <dsp:spPr>
        <a:xfrm>
          <a:off x="332849" y="249744"/>
          <a:ext cx="605180" cy="60518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50F6F-1705-462D-9DB4-E708EFE495AF}">
      <dsp:nvSpPr>
        <dsp:cNvPr id="0" name=""/>
        <dsp:cNvSpPr/>
      </dsp:nvSpPr>
      <dsp:spPr>
        <a:xfrm>
          <a:off x="1270879" y="2171"/>
          <a:ext cx="4823385" cy="1100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451" tIns="116451" rIns="116451" bIns="116451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Source Verification </a:t>
          </a:r>
        </a:p>
      </dsp:txBody>
      <dsp:txXfrm>
        <a:off x="1270879" y="2171"/>
        <a:ext cx="4823385" cy="1100328"/>
      </dsp:txXfrm>
    </dsp:sp>
    <dsp:sp modelId="{5F7E8A83-807D-4B53-8D67-6FD7EE7B116E}">
      <dsp:nvSpPr>
        <dsp:cNvPr id="0" name=""/>
        <dsp:cNvSpPr/>
      </dsp:nvSpPr>
      <dsp:spPr>
        <a:xfrm>
          <a:off x="0" y="1377581"/>
          <a:ext cx="6094265" cy="11003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5E5BB-0489-4C05-BE42-C307DB48852B}">
      <dsp:nvSpPr>
        <dsp:cNvPr id="0" name=""/>
        <dsp:cNvSpPr/>
      </dsp:nvSpPr>
      <dsp:spPr>
        <a:xfrm>
          <a:off x="332849" y="1625155"/>
          <a:ext cx="605180" cy="60518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B1078-7F30-4F6A-BD3C-63870CC7FFB3}">
      <dsp:nvSpPr>
        <dsp:cNvPr id="0" name=""/>
        <dsp:cNvSpPr/>
      </dsp:nvSpPr>
      <dsp:spPr>
        <a:xfrm>
          <a:off x="1270879" y="1377581"/>
          <a:ext cx="4823385" cy="1100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451" tIns="116451" rIns="116451" bIns="116451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Fact Checking</a:t>
          </a:r>
        </a:p>
      </dsp:txBody>
      <dsp:txXfrm>
        <a:off x="1270879" y="1377581"/>
        <a:ext cx="4823385" cy="1100328"/>
      </dsp:txXfrm>
    </dsp:sp>
    <dsp:sp modelId="{17E0CCDE-E123-41A1-884D-12C7924F1708}">
      <dsp:nvSpPr>
        <dsp:cNvPr id="0" name=""/>
        <dsp:cNvSpPr/>
      </dsp:nvSpPr>
      <dsp:spPr>
        <a:xfrm>
          <a:off x="0" y="2752992"/>
          <a:ext cx="6094265" cy="11003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EEA677-A8A6-4570-9955-57F6F7D2D2CC}">
      <dsp:nvSpPr>
        <dsp:cNvPr id="0" name=""/>
        <dsp:cNvSpPr/>
      </dsp:nvSpPr>
      <dsp:spPr>
        <a:xfrm>
          <a:off x="332849" y="3000566"/>
          <a:ext cx="605180" cy="60518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131D17-B8CD-4B3F-B8E7-06D25887FA50}">
      <dsp:nvSpPr>
        <dsp:cNvPr id="0" name=""/>
        <dsp:cNvSpPr/>
      </dsp:nvSpPr>
      <dsp:spPr>
        <a:xfrm>
          <a:off x="1270879" y="2752992"/>
          <a:ext cx="4823385" cy="1100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451" tIns="116451" rIns="116451" bIns="116451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Expert Consultation</a:t>
          </a:r>
        </a:p>
      </dsp:txBody>
      <dsp:txXfrm>
        <a:off x="1270879" y="2752992"/>
        <a:ext cx="4823385" cy="1100328"/>
      </dsp:txXfrm>
    </dsp:sp>
    <dsp:sp modelId="{F62C045B-F849-41C7-8DA8-3BE06AEDD214}">
      <dsp:nvSpPr>
        <dsp:cNvPr id="0" name=""/>
        <dsp:cNvSpPr/>
      </dsp:nvSpPr>
      <dsp:spPr>
        <a:xfrm>
          <a:off x="0" y="4128403"/>
          <a:ext cx="6094265" cy="11003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F68057-9B33-4707-8292-6CAE930B5D52}">
      <dsp:nvSpPr>
        <dsp:cNvPr id="0" name=""/>
        <dsp:cNvSpPr/>
      </dsp:nvSpPr>
      <dsp:spPr>
        <a:xfrm>
          <a:off x="332849" y="4375977"/>
          <a:ext cx="605180" cy="60518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78E3B-4A0A-466D-9442-9EC560816381}">
      <dsp:nvSpPr>
        <dsp:cNvPr id="0" name=""/>
        <dsp:cNvSpPr/>
      </dsp:nvSpPr>
      <dsp:spPr>
        <a:xfrm>
          <a:off x="1270879" y="4128403"/>
          <a:ext cx="4823385" cy="1100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451" tIns="116451" rIns="116451" bIns="116451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Ethical Standards</a:t>
          </a:r>
        </a:p>
      </dsp:txBody>
      <dsp:txXfrm>
        <a:off x="1270879" y="4128403"/>
        <a:ext cx="4823385" cy="11003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CDD54-5292-6A43-AC92-934026DABFC9}">
      <dsp:nvSpPr>
        <dsp:cNvPr id="0" name=""/>
        <dsp:cNvSpPr/>
      </dsp:nvSpPr>
      <dsp:spPr>
        <a:xfrm>
          <a:off x="0" y="0"/>
          <a:ext cx="5180125" cy="15692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Find multiple confirming sources </a:t>
          </a:r>
        </a:p>
      </dsp:txBody>
      <dsp:txXfrm>
        <a:off x="45962" y="45962"/>
        <a:ext cx="3486760" cy="1477346"/>
      </dsp:txXfrm>
    </dsp:sp>
    <dsp:sp modelId="{29009B3A-A6AC-F443-92DD-D976E8AE2544}">
      <dsp:nvSpPr>
        <dsp:cNvPr id="0" name=""/>
        <dsp:cNvSpPr/>
      </dsp:nvSpPr>
      <dsp:spPr>
        <a:xfrm>
          <a:off x="457069" y="1830816"/>
          <a:ext cx="5180125" cy="1569270"/>
        </a:xfrm>
        <a:prstGeom prst="roundRect">
          <a:avLst>
            <a:gd name="adj" fmla="val 1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Select official first-hand documents over second-hand reports</a:t>
          </a:r>
        </a:p>
      </dsp:txBody>
      <dsp:txXfrm>
        <a:off x="503031" y="1876778"/>
        <a:ext cx="3611105" cy="1477346"/>
      </dsp:txXfrm>
    </dsp:sp>
    <dsp:sp modelId="{C1E4FAD1-13F6-8A48-BB27-995724573638}">
      <dsp:nvSpPr>
        <dsp:cNvPr id="0" name=""/>
        <dsp:cNvSpPr/>
      </dsp:nvSpPr>
      <dsp:spPr>
        <a:xfrm>
          <a:off x="914139" y="3661632"/>
          <a:ext cx="5180125" cy="1569270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Evaluate credibility, expertise and bias of information providers</a:t>
          </a:r>
        </a:p>
      </dsp:txBody>
      <dsp:txXfrm>
        <a:off x="960101" y="3707594"/>
        <a:ext cx="3611105" cy="1477346"/>
      </dsp:txXfrm>
    </dsp:sp>
    <dsp:sp modelId="{3C58ABB5-67F2-6647-9215-6250EEDEC3D0}">
      <dsp:nvSpPr>
        <dsp:cNvPr id="0" name=""/>
        <dsp:cNvSpPr/>
      </dsp:nvSpPr>
      <dsp:spPr>
        <a:xfrm>
          <a:off x="4160099" y="1190030"/>
          <a:ext cx="1020026" cy="102002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389605" y="1190030"/>
        <a:ext cx="561014" cy="767570"/>
      </dsp:txXfrm>
    </dsp:sp>
    <dsp:sp modelId="{41683DF4-6AF9-C148-9E73-1DB495C7FA07}">
      <dsp:nvSpPr>
        <dsp:cNvPr id="0" name=""/>
        <dsp:cNvSpPr/>
      </dsp:nvSpPr>
      <dsp:spPr>
        <a:xfrm>
          <a:off x="4617169" y="3010384"/>
          <a:ext cx="1020026" cy="102002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846675" y="3010384"/>
        <a:ext cx="561014" cy="7675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CDD54-5292-6A43-AC92-934026DABFC9}">
      <dsp:nvSpPr>
        <dsp:cNvPr id="0" name=""/>
        <dsp:cNvSpPr/>
      </dsp:nvSpPr>
      <dsp:spPr>
        <a:xfrm>
          <a:off x="0" y="0"/>
          <a:ext cx="5180125" cy="15692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Use official data: government statistics, financial records, scientific papers</a:t>
          </a:r>
        </a:p>
      </dsp:txBody>
      <dsp:txXfrm>
        <a:off x="45962" y="45962"/>
        <a:ext cx="3486760" cy="1477346"/>
      </dsp:txXfrm>
    </dsp:sp>
    <dsp:sp modelId="{29009B3A-A6AC-F443-92DD-D976E8AE2544}">
      <dsp:nvSpPr>
        <dsp:cNvPr id="0" name=""/>
        <dsp:cNvSpPr/>
      </dsp:nvSpPr>
      <dsp:spPr>
        <a:xfrm>
          <a:off x="457069" y="1830816"/>
          <a:ext cx="5180125" cy="1569270"/>
        </a:xfrm>
        <a:prstGeom prst="roundRect">
          <a:avLst>
            <a:gd name="adj" fmla="val 10000"/>
          </a:avLst>
        </a:prstGeom>
        <a:solidFill>
          <a:schemeClr val="accent4">
            <a:hueOff val="3299968"/>
            <a:satOff val="-14601"/>
            <a:lumOff val="-245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Ensure quotes and data are not taken out of context</a:t>
          </a:r>
        </a:p>
      </dsp:txBody>
      <dsp:txXfrm>
        <a:off x="503031" y="1876778"/>
        <a:ext cx="3611105" cy="1477346"/>
      </dsp:txXfrm>
    </dsp:sp>
    <dsp:sp modelId="{C1E4FAD1-13F6-8A48-BB27-995724573638}">
      <dsp:nvSpPr>
        <dsp:cNvPr id="0" name=""/>
        <dsp:cNvSpPr/>
      </dsp:nvSpPr>
      <dsp:spPr>
        <a:xfrm>
          <a:off x="914139" y="3661632"/>
          <a:ext cx="5180125" cy="1569270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Two-layer principle: reporters gather news and fact-checkers verify details</a:t>
          </a:r>
        </a:p>
      </dsp:txBody>
      <dsp:txXfrm>
        <a:off x="960101" y="3707594"/>
        <a:ext cx="3611105" cy="1477346"/>
      </dsp:txXfrm>
    </dsp:sp>
    <dsp:sp modelId="{3C58ABB5-67F2-6647-9215-6250EEDEC3D0}">
      <dsp:nvSpPr>
        <dsp:cNvPr id="0" name=""/>
        <dsp:cNvSpPr/>
      </dsp:nvSpPr>
      <dsp:spPr>
        <a:xfrm>
          <a:off x="4160099" y="1190030"/>
          <a:ext cx="1020026" cy="102002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389605" y="1190030"/>
        <a:ext cx="561014" cy="767570"/>
      </dsp:txXfrm>
    </dsp:sp>
    <dsp:sp modelId="{41683DF4-6AF9-C148-9E73-1DB495C7FA07}">
      <dsp:nvSpPr>
        <dsp:cNvPr id="0" name=""/>
        <dsp:cNvSpPr/>
      </dsp:nvSpPr>
      <dsp:spPr>
        <a:xfrm>
          <a:off x="4617169" y="3010384"/>
          <a:ext cx="1020026" cy="102002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6159535"/>
            <a:satOff val="-30669"/>
            <a:lumOff val="-291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6159535"/>
              <a:satOff val="-30669"/>
              <a:lumOff val="-29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846675" y="3010384"/>
        <a:ext cx="561014" cy="7675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C57B1-0BA0-BA4B-AA08-DA3E9400F00F}">
      <dsp:nvSpPr>
        <dsp:cNvPr id="0" name=""/>
        <dsp:cNvSpPr/>
      </dsp:nvSpPr>
      <dsp:spPr>
        <a:xfrm>
          <a:off x="0" y="0"/>
          <a:ext cx="5180125" cy="15692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Consult subject experts and specialists to verify technical details</a:t>
          </a:r>
        </a:p>
      </dsp:txBody>
      <dsp:txXfrm>
        <a:off x="45962" y="45962"/>
        <a:ext cx="3486760" cy="1477346"/>
      </dsp:txXfrm>
    </dsp:sp>
    <dsp:sp modelId="{31D1AC99-29B3-9043-8575-D96C29A416AD}">
      <dsp:nvSpPr>
        <dsp:cNvPr id="0" name=""/>
        <dsp:cNvSpPr/>
      </dsp:nvSpPr>
      <dsp:spPr>
        <a:xfrm>
          <a:off x="457069" y="1830816"/>
          <a:ext cx="5180125" cy="1569270"/>
        </a:xfrm>
        <a:prstGeom prst="roundRect">
          <a:avLst>
            <a:gd name="adj" fmla="val 1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Check for conflicts of interest from experts </a:t>
          </a:r>
        </a:p>
      </dsp:txBody>
      <dsp:txXfrm>
        <a:off x="503031" y="1876778"/>
        <a:ext cx="3611105" cy="1477346"/>
      </dsp:txXfrm>
    </dsp:sp>
    <dsp:sp modelId="{D55EFBED-FB2B-BB48-899F-029BADC765C6}">
      <dsp:nvSpPr>
        <dsp:cNvPr id="0" name=""/>
        <dsp:cNvSpPr/>
      </dsp:nvSpPr>
      <dsp:spPr>
        <a:xfrm>
          <a:off x="914139" y="3661632"/>
          <a:ext cx="5180125" cy="1569270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Seek opposing viewpoints to ensure a balanced story </a:t>
          </a:r>
        </a:p>
      </dsp:txBody>
      <dsp:txXfrm>
        <a:off x="960101" y="3707594"/>
        <a:ext cx="3611105" cy="1477346"/>
      </dsp:txXfrm>
    </dsp:sp>
    <dsp:sp modelId="{852F558C-6630-5C44-A1DC-EC20F4C4BDA7}">
      <dsp:nvSpPr>
        <dsp:cNvPr id="0" name=""/>
        <dsp:cNvSpPr/>
      </dsp:nvSpPr>
      <dsp:spPr>
        <a:xfrm>
          <a:off x="4160099" y="1190030"/>
          <a:ext cx="1020026" cy="102002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389605" y="1190030"/>
        <a:ext cx="561014" cy="767570"/>
      </dsp:txXfrm>
    </dsp:sp>
    <dsp:sp modelId="{3D603920-38F4-E548-B1FF-B5CC6CE94DFB}">
      <dsp:nvSpPr>
        <dsp:cNvPr id="0" name=""/>
        <dsp:cNvSpPr/>
      </dsp:nvSpPr>
      <dsp:spPr>
        <a:xfrm>
          <a:off x="4617169" y="3010384"/>
          <a:ext cx="1020026" cy="102002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600" kern="1200"/>
        </a:p>
      </dsp:txBody>
      <dsp:txXfrm>
        <a:off x="4846675" y="3010384"/>
        <a:ext cx="561014" cy="7675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CDD54-5292-6A43-AC92-934026DABFC9}">
      <dsp:nvSpPr>
        <dsp:cNvPr id="0" name=""/>
        <dsp:cNvSpPr/>
      </dsp:nvSpPr>
      <dsp:spPr>
        <a:xfrm>
          <a:off x="0" y="0"/>
          <a:ext cx="5180125" cy="15692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Cite sources for readers to verify information themselves</a:t>
          </a:r>
        </a:p>
      </dsp:txBody>
      <dsp:txXfrm>
        <a:off x="45962" y="45962"/>
        <a:ext cx="3486760" cy="1477346"/>
      </dsp:txXfrm>
    </dsp:sp>
    <dsp:sp modelId="{29009B3A-A6AC-F443-92DD-D976E8AE2544}">
      <dsp:nvSpPr>
        <dsp:cNvPr id="0" name=""/>
        <dsp:cNvSpPr/>
      </dsp:nvSpPr>
      <dsp:spPr>
        <a:xfrm>
          <a:off x="457069" y="1830816"/>
          <a:ext cx="5180125" cy="1569270"/>
        </a:xfrm>
        <a:prstGeom prst="roundRect">
          <a:avLst>
            <a:gd name="adj" fmla="val 10000"/>
          </a:avLst>
        </a:prstGeom>
        <a:solidFill>
          <a:schemeClr val="accent4">
            <a:hueOff val="3299968"/>
            <a:satOff val="-14601"/>
            <a:lumOff val="-245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Promptly acknowledge and correct any errors made</a:t>
          </a:r>
        </a:p>
      </dsp:txBody>
      <dsp:txXfrm>
        <a:off x="503031" y="1876778"/>
        <a:ext cx="3611105" cy="1477346"/>
      </dsp:txXfrm>
    </dsp:sp>
    <dsp:sp modelId="{C1E4FAD1-13F6-8A48-BB27-995724573638}">
      <dsp:nvSpPr>
        <dsp:cNvPr id="0" name=""/>
        <dsp:cNvSpPr/>
      </dsp:nvSpPr>
      <dsp:spPr>
        <a:xfrm>
          <a:off x="914139" y="3661632"/>
          <a:ext cx="5180125" cy="1569270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Aim for transparency throughout the process</a:t>
          </a:r>
        </a:p>
      </dsp:txBody>
      <dsp:txXfrm>
        <a:off x="960101" y="3707594"/>
        <a:ext cx="3611105" cy="1477346"/>
      </dsp:txXfrm>
    </dsp:sp>
    <dsp:sp modelId="{3C58ABB5-67F2-6647-9215-6250EEDEC3D0}">
      <dsp:nvSpPr>
        <dsp:cNvPr id="0" name=""/>
        <dsp:cNvSpPr/>
      </dsp:nvSpPr>
      <dsp:spPr>
        <a:xfrm>
          <a:off x="4160099" y="1190030"/>
          <a:ext cx="1020026" cy="102002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389605" y="1190030"/>
        <a:ext cx="561014" cy="767570"/>
      </dsp:txXfrm>
    </dsp:sp>
    <dsp:sp modelId="{41683DF4-6AF9-C148-9E73-1DB495C7FA07}">
      <dsp:nvSpPr>
        <dsp:cNvPr id="0" name=""/>
        <dsp:cNvSpPr/>
      </dsp:nvSpPr>
      <dsp:spPr>
        <a:xfrm>
          <a:off x="4617169" y="3010384"/>
          <a:ext cx="1020026" cy="102002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6159535"/>
            <a:satOff val="-30669"/>
            <a:lumOff val="-291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6159535"/>
              <a:satOff val="-30669"/>
              <a:lumOff val="-29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846675" y="3010384"/>
        <a:ext cx="561014" cy="76757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CE031-A331-5A44-9F57-495F7E3567DE}">
      <dsp:nvSpPr>
        <dsp:cNvPr id="0" name=""/>
        <dsp:cNvSpPr/>
      </dsp:nvSpPr>
      <dsp:spPr>
        <a:xfrm>
          <a:off x="272305" y="7243"/>
          <a:ext cx="2325248" cy="93009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C</a:t>
          </a:r>
          <a:r>
            <a:rPr lang="en-GB" sz="1600" b="0" kern="1200" dirty="0"/>
            <a:t>heck In</a:t>
          </a:r>
          <a:endParaRPr lang="en-GB" sz="1600" kern="1200" dirty="0"/>
        </a:p>
      </dsp:txBody>
      <dsp:txXfrm>
        <a:off x="737355" y="7243"/>
        <a:ext cx="1395149" cy="930099"/>
      </dsp:txXfrm>
    </dsp:sp>
    <dsp:sp modelId="{66BDF873-60F3-A14B-B411-FF6895ADFE80}">
      <dsp:nvSpPr>
        <dsp:cNvPr id="0" name=""/>
        <dsp:cNvSpPr/>
      </dsp:nvSpPr>
      <dsp:spPr>
        <a:xfrm>
          <a:off x="284094" y="1074039"/>
          <a:ext cx="2325248" cy="930099"/>
        </a:xfrm>
        <a:prstGeom prst="chevron">
          <a:avLst/>
        </a:prstGeom>
        <a:solidFill>
          <a:schemeClr val="accent5">
            <a:hueOff val="-2430430"/>
            <a:satOff val="-165"/>
            <a:lumOff val="3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R</a:t>
          </a:r>
          <a:r>
            <a:rPr lang="en-GB" sz="1600" kern="1200" dirty="0"/>
            <a:t>ecent</a:t>
          </a:r>
        </a:p>
      </dsp:txBody>
      <dsp:txXfrm>
        <a:off x="749144" y="1074039"/>
        <a:ext cx="1395149" cy="930099"/>
      </dsp:txXfrm>
    </dsp:sp>
    <dsp:sp modelId="{88429CBF-DD41-CC4E-AF75-A95D6C901834}">
      <dsp:nvSpPr>
        <dsp:cNvPr id="0" name=""/>
        <dsp:cNvSpPr/>
      </dsp:nvSpPr>
      <dsp:spPr>
        <a:xfrm>
          <a:off x="269538" y="2118727"/>
          <a:ext cx="2325248" cy="930099"/>
        </a:xfrm>
        <a:prstGeom prst="chevron">
          <a:avLst/>
        </a:prstGeom>
        <a:solidFill>
          <a:schemeClr val="accent5">
            <a:hueOff val="-4860860"/>
            <a:satOff val="-330"/>
            <a:lumOff val="7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A</a:t>
          </a:r>
          <a:r>
            <a:rPr lang="en-GB" sz="1600" b="0" kern="1200" dirty="0"/>
            <a:t>ccreditations</a:t>
          </a:r>
          <a:endParaRPr lang="en-GB" sz="1600" kern="1200" dirty="0"/>
        </a:p>
      </dsp:txBody>
      <dsp:txXfrm>
        <a:off x="734588" y="2118727"/>
        <a:ext cx="1395149" cy="930099"/>
      </dsp:txXfrm>
    </dsp:sp>
    <dsp:sp modelId="{B31CF0BB-39DC-4E4F-9604-47D3218A1B3A}">
      <dsp:nvSpPr>
        <dsp:cNvPr id="0" name=""/>
        <dsp:cNvSpPr/>
      </dsp:nvSpPr>
      <dsp:spPr>
        <a:xfrm>
          <a:off x="248402" y="3143324"/>
          <a:ext cx="2325248" cy="930099"/>
        </a:xfrm>
        <a:prstGeom prst="chevron">
          <a:avLst/>
        </a:prstGeom>
        <a:solidFill>
          <a:schemeClr val="accent5">
            <a:hueOff val="-7291290"/>
            <a:satOff val="-496"/>
            <a:lumOff val="11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</a:t>
          </a:r>
          <a:r>
            <a:rPr lang="en-GB" sz="1600" kern="1200" dirty="0"/>
            <a:t>urpose</a:t>
          </a:r>
        </a:p>
      </dsp:txBody>
      <dsp:txXfrm>
        <a:off x="713452" y="3143324"/>
        <a:ext cx="1395149" cy="930099"/>
      </dsp:txXfrm>
    </dsp:sp>
    <dsp:sp modelId="{98DD052A-CD56-D144-8139-6806EFCBBF92}">
      <dsp:nvSpPr>
        <dsp:cNvPr id="0" name=""/>
        <dsp:cNvSpPr/>
      </dsp:nvSpPr>
      <dsp:spPr>
        <a:xfrm>
          <a:off x="260051" y="4184477"/>
          <a:ext cx="2325248" cy="930099"/>
        </a:xfrm>
        <a:prstGeom prst="chevron">
          <a:avLst/>
        </a:prstGeom>
        <a:solidFill>
          <a:schemeClr val="accent5">
            <a:hueOff val="-9721720"/>
            <a:satOff val="-661"/>
            <a:lumOff val="15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</a:t>
          </a:r>
          <a:r>
            <a:rPr lang="en-GB" sz="1600" kern="1200" dirty="0"/>
            <a:t>air </a:t>
          </a:r>
        </a:p>
      </dsp:txBody>
      <dsp:txXfrm>
        <a:off x="725101" y="4184477"/>
        <a:ext cx="1395149" cy="930099"/>
      </dsp:txXfrm>
    </dsp:sp>
    <dsp:sp modelId="{F65C670A-26F3-CC45-AD64-FAC4B8948535}">
      <dsp:nvSpPr>
        <dsp:cNvPr id="0" name=""/>
        <dsp:cNvSpPr/>
      </dsp:nvSpPr>
      <dsp:spPr>
        <a:xfrm>
          <a:off x="260051" y="5219827"/>
          <a:ext cx="2325248" cy="930099"/>
        </a:xfrm>
        <a:prstGeom prst="chevron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Y</a:t>
          </a:r>
          <a:r>
            <a:rPr lang="en-GB" sz="1600" kern="1200" dirty="0"/>
            <a:t>our thoughts </a:t>
          </a:r>
        </a:p>
      </dsp:txBody>
      <dsp:txXfrm>
        <a:off x="725101" y="5219827"/>
        <a:ext cx="1395149" cy="93009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CE031-A331-5A44-9F57-495F7E3567DE}">
      <dsp:nvSpPr>
        <dsp:cNvPr id="0" name=""/>
        <dsp:cNvSpPr/>
      </dsp:nvSpPr>
      <dsp:spPr>
        <a:xfrm>
          <a:off x="200671" y="43154"/>
          <a:ext cx="2325248" cy="93009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C</a:t>
          </a:r>
          <a:r>
            <a:rPr lang="en-GB" sz="1600" b="0" kern="1200" dirty="0"/>
            <a:t>heck In</a:t>
          </a:r>
          <a:endParaRPr lang="en-GB" sz="1600" kern="1200" dirty="0"/>
        </a:p>
      </dsp:txBody>
      <dsp:txXfrm>
        <a:off x="665721" y="43154"/>
        <a:ext cx="1395149" cy="930099"/>
      </dsp:txXfrm>
    </dsp:sp>
    <dsp:sp modelId="{66BDF873-60F3-A14B-B411-FF6895ADFE80}">
      <dsp:nvSpPr>
        <dsp:cNvPr id="0" name=""/>
        <dsp:cNvSpPr/>
      </dsp:nvSpPr>
      <dsp:spPr>
        <a:xfrm>
          <a:off x="284094" y="1074039"/>
          <a:ext cx="2325248" cy="930099"/>
        </a:xfrm>
        <a:prstGeom prst="chevron">
          <a:avLst/>
        </a:prstGeom>
        <a:solidFill>
          <a:schemeClr val="accent5">
            <a:hueOff val="-2430430"/>
            <a:satOff val="-165"/>
            <a:lumOff val="3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R</a:t>
          </a:r>
          <a:r>
            <a:rPr lang="en-GB" sz="1600" kern="1200" dirty="0"/>
            <a:t>ecent</a:t>
          </a:r>
        </a:p>
      </dsp:txBody>
      <dsp:txXfrm>
        <a:off x="749144" y="1074039"/>
        <a:ext cx="1395149" cy="930099"/>
      </dsp:txXfrm>
    </dsp:sp>
    <dsp:sp modelId="{88429CBF-DD41-CC4E-AF75-A95D6C901834}">
      <dsp:nvSpPr>
        <dsp:cNvPr id="0" name=""/>
        <dsp:cNvSpPr/>
      </dsp:nvSpPr>
      <dsp:spPr>
        <a:xfrm>
          <a:off x="269538" y="2118727"/>
          <a:ext cx="2325248" cy="930099"/>
        </a:xfrm>
        <a:prstGeom prst="chevron">
          <a:avLst/>
        </a:prstGeom>
        <a:solidFill>
          <a:schemeClr val="accent5">
            <a:hueOff val="-4860860"/>
            <a:satOff val="-330"/>
            <a:lumOff val="7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A</a:t>
          </a:r>
          <a:r>
            <a:rPr lang="en-GB" sz="1600" b="0" kern="1200" dirty="0"/>
            <a:t>ccreditations</a:t>
          </a:r>
          <a:endParaRPr lang="en-GB" sz="1600" kern="1200" dirty="0"/>
        </a:p>
      </dsp:txBody>
      <dsp:txXfrm>
        <a:off x="734588" y="2118727"/>
        <a:ext cx="1395149" cy="930099"/>
      </dsp:txXfrm>
    </dsp:sp>
    <dsp:sp modelId="{B31CF0BB-39DC-4E4F-9604-47D3218A1B3A}">
      <dsp:nvSpPr>
        <dsp:cNvPr id="0" name=""/>
        <dsp:cNvSpPr/>
      </dsp:nvSpPr>
      <dsp:spPr>
        <a:xfrm>
          <a:off x="248402" y="3143324"/>
          <a:ext cx="2325248" cy="930099"/>
        </a:xfrm>
        <a:prstGeom prst="chevron">
          <a:avLst/>
        </a:prstGeom>
        <a:solidFill>
          <a:schemeClr val="accent5">
            <a:hueOff val="-7291290"/>
            <a:satOff val="-496"/>
            <a:lumOff val="11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</a:t>
          </a:r>
          <a:r>
            <a:rPr lang="en-GB" sz="1600" kern="1200" dirty="0"/>
            <a:t>urpose</a:t>
          </a:r>
        </a:p>
      </dsp:txBody>
      <dsp:txXfrm>
        <a:off x="713452" y="3143324"/>
        <a:ext cx="1395149" cy="930099"/>
      </dsp:txXfrm>
    </dsp:sp>
    <dsp:sp modelId="{98DD052A-CD56-D144-8139-6806EFCBBF92}">
      <dsp:nvSpPr>
        <dsp:cNvPr id="0" name=""/>
        <dsp:cNvSpPr/>
      </dsp:nvSpPr>
      <dsp:spPr>
        <a:xfrm>
          <a:off x="260051" y="4184477"/>
          <a:ext cx="2325248" cy="930099"/>
        </a:xfrm>
        <a:prstGeom prst="chevron">
          <a:avLst/>
        </a:prstGeom>
        <a:solidFill>
          <a:schemeClr val="accent5">
            <a:hueOff val="-9721720"/>
            <a:satOff val="-661"/>
            <a:lumOff val="15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</a:t>
          </a:r>
          <a:r>
            <a:rPr lang="en-GB" sz="1600" kern="1200" dirty="0"/>
            <a:t>air </a:t>
          </a:r>
        </a:p>
      </dsp:txBody>
      <dsp:txXfrm>
        <a:off x="725101" y="4184477"/>
        <a:ext cx="1395149" cy="930099"/>
      </dsp:txXfrm>
    </dsp:sp>
    <dsp:sp modelId="{F65C670A-26F3-CC45-AD64-FAC4B8948535}">
      <dsp:nvSpPr>
        <dsp:cNvPr id="0" name=""/>
        <dsp:cNvSpPr/>
      </dsp:nvSpPr>
      <dsp:spPr>
        <a:xfrm>
          <a:off x="260051" y="5219827"/>
          <a:ext cx="2325248" cy="930099"/>
        </a:xfrm>
        <a:prstGeom prst="chevron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Y</a:t>
          </a:r>
          <a:r>
            <a:rPr lang="en-GB" sz="1600" kern="1200" dirty="0"/>
            <a:t>our thoughts </a:t>
          </a:r>
        </a:p>
      </dsp:txBody>
      <dsp:txXfrm>
        <a:off x="725101" y="5219827"/>
        <a:ext cx="1395149" cy="9300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887DA6-10BF-408A-9732-972F45142D38}">
      <dsp:nvSpPr>
        <dsp:cNvPr id="0" name=""/>
        <dsp:cNvSpPr/>
      </dsp:nvSpPr>
      <dsp:spPr>
        <a:xfrm>
          <a:off x="0" y="2548"/>
          <a:ext cx="10515600" cy="88163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C3A097-2082-4EDC-A117-AC7163D4BA38}">
      <dsp:nvSpPr>
        <dsp:cNvPr id="0" name=""/>
        <dsp:cNvSpPr/>
      </dsp:nvSpPr>
      <dsp:spPr>
        <a:xfrm>
          <a:off x="266694" y="200916"/>
          <a:ext cx="485372" cy="4848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50B4F-5C7B-475A-B349-7F6C2FE55005}">
      <dsp:nvSpPr>
        <dsp:cNvPr id="0" name=""/>
        <dsp:cNvSpPr/>
      </dsp:nvSpPr>
      <dsp:spPr>
        <a:xfrm>
          <a:off x="1018761" y="2548"/>
          <a:ext cx="9270442" cy="882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97" tIns="93397" rIns="93397" bIns="93397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Does it spark emotion?</a:t>
          </a:r>
          <a:endParaRPr lang="en-US" sz="3200" kern="1200" dirty="0"/>
        </a:p>
      </dsp:txBody>
      <dsp:txXfrm>
        <a:off x="1018761" y="2548"/>
        <a:ext cx="9270442" cy="882495"/>
      </dsp:txXfrm>
    </dsp:sp>
    <dsp:sp modelId="{59C2B6C3-B54A-45C4-98BE-417A53CF712D}">
      <dsp:nvSpPr>
        <dsp:cNvPr id="0" name=""/>
        <dsp:cNvSpPr/>
      </dsp:nvSpPr>
      <dsp:spPr>
        <a:xfrm>
          <a:off x="0" y="1098983"/>
          <a:ext cx="10515600" cy="88163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C253AB-8C52-476A-BC53-1EBDC7F633B9}">
      <dsp:nvSpPr>
        <dsp:cNvPr id="0" name=""/>
        <dsp:cNvSpPr/>
      </dsp:nvSpPr>
      <dsp:spPr>
        <a:xfrm>
          <a:off x="266694" y="1297350"/>
          <a:ext cx="485372" cy="4848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836FF0-E0A3-4384-93F2-6A0072C7650E}">
      <dsp:nvSpPr>
        <dsp:cNvPr id="0" name=""/>
        <dsp:cNvSpPr/>
      </dsp:nvSpPr>
      <dsp:spPr>
        <a:xfrm>
          <a:off x="1018761" y="1098983"/>
          <a:ext cx="9270442" cy="882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97" tIns="93397" rIns="93397" bIns="93397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Does it keep people watching?</a:t>
          </a:r>
          <a:endParaRPr lang="en-US" sz="3200" kern="1200" dirty="0"/>
        </a:p>
      </dsp:txBody>
      <dsp:txXfrm>
        <a:off x="1018761" y="1098983"/>
        <a:ext cx="9270442" cy="882495"/>
      </dsp:txXfrm>
    </dsp:sp>
    <dsp:sp modelId="{983DFE09-C498-4167-8780-058221493EDE}">
      <dsp:nvSpPr>
        <dsp:cNvPr id="0" name=""/>
        <dsp:cNvSpPr/>
      </dsp:nvSpPr>
      <dsp:spPr>
        <a:xfrm>
          <a:off x="0" y="2195417"/>
          <a:ext cx="10515600" cy="88163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C11268-8C77-4BA3-BE44-7CE119052E66}">
      <dsp:nvSpPr>
        <dsp:cNvPr id="0" name=""/>
        <dsp:cNvSpPr/>
      </dsp:nvSpPr>
      <dsp:spPr>
        <a:xfrm>
          <a:off x="266694" y="2393785"/>
          <a:ext cx="485372" cy="4848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AB8835-1369-496A-9612-AA3080AF7BA2}">
      <dsp:nvSpPr>
        <dsp:cNvPr id="0" name=""/>
        <dsp:cNvSpPr/>
      </dsp:nvSpPr>
      <dsp:spPr>
        <a:xfrm>
          <a:off x="1018761" y="2195417"/>
          <a:ext cx="9270442" cy="882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97" tIns="93397" rIns="93397" bIns="93397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Does it fit a pattern of increasingly extreme content?</a:t>
          </a:r>
          <a:endParaRPr lang="en-US" sz="3200" kern="1200" dirty="0"/>
        </a:p>
      </dsp:txBody>
      <dsp:txXfrm>
        <a:off x="1018761" y="2195417"/>
        <a:ext cx="9270442" cy="882495"/>
      </dsp:txXfrm>
    </dsp:sp>
    <dsp:sp modelId="{0C435242-96D9-46A9-AEA8-8AEB6885E32D}">
      <dsp:nvSpPr>
        <dsp:cNvPr id="0" name=""/>
        <dsp:cNvSpPr/>
      </dsp:nvSpPr>
      <dsp:spPr>
        <a:xfrm>
          <a:off x="0" y="3291852"/>
          <a:ext cx="10515600" cy="88163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E50B0E-54CE-4877-93C0-BC320D8FFEBD}">
      <dsp:nvSpPr>
        <dsp:cNvPr id="0" name=""/>
        <dsp:cNvSpPr/>
      </dsp:nvSpPr>
      <dsp:spPr>
        <a:xfrm>
          <a:off x="266955" y="3490219"/>
          <a:ext cx="485372" cy="48489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269FC-7597-4303-9800-2EB222C01833}">
      <dsp:nvSpPr>
        <dsp:cNvPr id="0" name=""/>
        <dsp:cNvSpPr/>
      </dsp:nvSpPr>
      <dsp:spPr>
        <a:xfrm>
          <a:off x="1019282" y="3291852"/>
          <a:ext cx="9270442" cy="8824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97" tIns="93397" rIns="93397" bIns="93397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Rewrite one harmful message into a healthy respectful one</a:t>
          </a:r>
          <a:endParaRPr lang="en-US" sz="3200" kern="1200" dirty="0"/>
        </a:p>
      </dsp:txBody>
      <dsp:txXfrm>
        <a:off x="1019282" y="3291852"/>
        <a:ext cx="9270442" cy="88249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B5027-018A-F548-B7FF-D0890FE1E907}">
      <dsp:nvSpPr>
        <dsp:cNvPr id="0" name=""/>
        <dsp:cNvSpPr/>
      </dsp:nvSpPr>
      <dsp:spPr>
        <a:xfrm>
          <a:off x="0" y="4735402"/>
          <a:ext cx="6333295" cy="103599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Am I being rushed or pressured?</a:t>
          </a:r>
        </a:p>
      </dsp:txBody>
      <dsp:txXfrm>
        <a:off x="0" y="4735402"/>
        <a:ext cx="6333295" cy="1035990"/>
      </dsp:txXfrm>
    </dsp:sp>
    <dsp:sp modelId="{C84F48AD-1C32-A943-98F6-6485001AEF1D}">
      <dsp:nvSpPr>
        <dsp:cNvPr id="0" name=""/>
        <dsp:cNvSpPr/>
      </dsp:nvSpPr>
      <dsp:spPr>
        <a:xfrm rot="10800000">
          <a:off x="0" y="3157589"/>
          <a:ext cx="6333295" cy="1593353"/>
        </a:xfrm>
        <a:prstGeom prst="upArrowCallou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Does it have a trusted source?</a:t>
          </a:r>
        </a:p>
      </dsp:txBody>
      <dsp:txXfrm rot="10800000">
        <a:off x="0" y="3157589"/>
        <a:ext cx="6333295" cy="1035313"/>
      </dsp:txXfrm>
    </dsp:sp>
    <dsp:sp modelId="{8BAC91F5-5588-1B47-835F-E4E90A48D622}">
      <dsp:nvSpPr>
        <dsp:cNvPr id="0" name=""/>
        <dsp:cNvSpPr/>
      </dsp:nvSpPr>
      <dsp:spPr>
        <a:xfrm rot="10800000">
          <a:off x="0" y="1579776"/>
          <a:ext cx="6333295" cy="1593353"/>
        </a:xfrm>
        <a:prstGeom prst="upArrowCallou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What emotion is it trying to make me feel?</a:t>
          </a:r>
        </a:p>
      </dsp:txBody>
      <dsp:txXfrm rot="10800000">
        <a:off x="0" y="1579776"/>
        <a:ext cx="6333295" cy="1035313"/>
      </dsp:txXfrm>
    </dsp:sp>
    <dsp:sp modelId="{E0229CE7-6857-854D-8522-BF2E2CC55614}">
      <dsp:nvSpPr>
        <dsp:cNvPr id="0" name=""/>
        <dsp:cNvSpPr/>
      </dsp:nvSpPr>
      <dsp:spPr>
        <a:xfrm rot="10800000">
          <a:off x="0" y="1962"/>
          <a:ext cx="6333295" cy="1593353"/>
        </a:xfrm>
        <a:prstGeom prst="upArrowCallou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Who made this?</a:t>
          </a:r>
        </a:p>
      </dsp:txBody>
      <dsp:txXfrm rot="10800000">
        <a:off x="0" y="1962"/>
        <a:ext cx="6333295" cy="103531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821CB-B070-2E44-8E84-3ED797A94882}">
      <dsp:nvSpPr>
        <dsp:cNvPr id="0" name=""/>
        <dsp:cNvSpPr/>
      </dsp:nvSpPr>
      <dsp:spPr>
        <a:xfrm>
          <a:off x="1185444" y="0"/>
          <a:ext cx="6834553" cy="6834553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0DE0EF-C713-7A4F-8193-907954B417E3}">
      <dsp:nvSpPr>
        <dsp:cNvPr id="0" name=""/>
        <dsp:cNvSpPr/>
      </dsp:nvSpPr>
      <dsp:spPr>
        <a:xfrm>
          <a:off x="1629689" y="444245"/>
          <a:ext cx="2733821" cy="273382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b="1" u="sng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u="sng" kern="1200" dirty="0"/>
            <a:t>Confirmation Bias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We believe what fits with what we already think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- We trust familiar ideas more than challenging ones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- 80% more likely to share news that matches our political views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-</a:t>
          </a:r>
        </a:p>
      </dsp:txBody>
      <dsp:txXfrm>
        <a:off x="1763143" y="577699"/>
        <a:ext cx="2466913" cy="2466913"/>
      </dsp:txXfrm>
    </dsp:sp>
    <dsp:sp modelId="{0943074E-8308-5740-BFAB-1489ECC48922}">
      <dsp:nvSpPr>
        <dsp:cNvPr id="0" name=""/>
        <dsp:cNvSpPr/>
      </dsp:nvSpPr>
      <dsp:spPr>
        <a:xfrm>
          <a:off x="4841929" y="444245"/>
          <a:ext cx="2733821" cy="2733821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i="0" u="sng" kern="1200" dirty="0"/>
            <a:t>Algorithms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u="none" kern="1200" dirty="0"/>
            <a:t>- Platforms track what we click, like, and watch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u="none" kern="1200" dirty="0"/>
            <a:t>- More engagement = more of the same content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0" u="none" kern="1200" dirty="0"/>
            <a:t>- Your feed is personalized to keep you hooked — not informed</a:t>
          </a:r>
          <a:endParaRPr lang="en-GB" sz="1700" kern="1200" dirty="0"/>
        </a:p>
      </dsp:txBody>
      <dsp:txXfrm>
        <a:off x="4975383" y="577699"/>
        <a:ext cx="2466913" cy="2466913"/>
      </dsp:txXfrm>
    </dsp:sp>
    <dsp:sp modelId="{6F710FF1-5B54-4B4C-98A3-F1FEE7DD0CCB}">
      <dsp:nvSpPr>
        <dsp:cNvPr id="0" name=""/>
        <dsp:cNvSpPr/>
      </dsp:nvSpPr>
      <dsp:spPr>
        <a:xfrm>
          <a:off x="1629689" y="3675157"/>
          <a:ext cx="2733821" cy="2733821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b="1" i="0" u="sng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i="0" u="sng" kern="1200" dirty="0"/>
            <a:t>The Comfort Zone Effect</a:t>
          </a:r>
          <a:endParaRPr lang="en-GB" sz="1400" b="1" i="0" u="sng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b="0" i="0" u="none" kern="1200" dirty="0"/>
            <a:t>- </a:t>
          </a:r>
          <a:r>
            <a:rPr lang="en-GB" sz="1700" b="0" i="0" u="none" kern="1200" dirty="0"/>
            <a:t>It feels good to be “right.”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700" b="0" i="0" u="none" kern="1200" dirty="0"/>
            <a:t>- We avoid ideas that challenge us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700" b="0" i="0" u="none" kern="1200" dirty="0"/>
            <a:t>- Algorithms + confirmation bias = intellectual bubble</a:t>
          </a:r>
          <a:endParaRPr lang="en-GB" sz="1400" b="0" i="0" u="none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GB" sz="1400" b="0" i="0" u="none" kern="1200" dirty="0"/>
        </a:p>
      </dsp:txBody>
      <dsp:txXfrm>
        <a:off x="1763143" y="3808611"/>
        <a:ext cx="2466913" cy="2466913"/>
      </dsp:txXfrm>
    </dsp:sp>
    <dsp:sp modelId="{C7D9271E-E3C4-C544-BCB9-21B0CD6FE401}">
      <dsp:nvSpPr>
        <dsp:cNvPr id="0" name=""/>
        <dsp:cNvSpPr/>
      </dsp:nvSpPr>
      <dsp:spPr>
        <a:xfrm>
          <a:off x="4841929" y="3656485"/>
          <a:ext cx="2733821" cy="2733821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50" b="1" i="0" u="sng" kern="1200" dirty="0"/>
            <a:t>Media Shift Indicator</a:t>
          </a:r>
        </a:p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50" b="0" i="0" u="none" kern="1200" dirty="0"/>
            <a:t>Traditional news audiences are shrinking</a:t>
          </a:r>
        </a:p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50" b="0" i="0" u="none" kern="1200" dirty="0"/>
            <a:t>Social media is now a primary news source for many</a:t>
          </a:r>
        </a:p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50" b="0" i="0" u="none" kern="1200" dirty="0"/>
            <a:t>Social feeds prioritize engagement over balance</a:t>
          </a:r>
        </a:p>
        <a:p>
          <a:pPr marL="0" lvl="0" indent="0" algn="ctr" defTabSz="7334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50" b="0" i="0" u="none" kern="1200" dirty="0"/>
            <a:t>Content increasingly aligns with existing beliefs</a:t>
          </a:r>
        </a:p>
      </dsp:txBody>
      <dsp:txXfrm>
        <a:off x="4975383" y="3789939"/>
        <a:ext cx="2466913" cy="24669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951D0-A0B6-5644-9534-D6220CBC5C3B}" type="datetimeFigureOut">
              <a:rPr lang="en-US" smtClean="0"/>
              <a:t>11/4/26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CB83B-7E46-3B42-8AE2-73242C6AE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72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CB83B-7E46-3B42-8AE2-73242C6AEAB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FC221-F0C1-48E5-5516-605886D8A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407D0F-4B7E-C8E4-371C-91EFDBB66C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D14A7-A429-7568-0490-3CDDC09E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94B00-7A3B-3AFB-0816-C3ADBE539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0446A-ABA4-7859-4FD0-5F66673BE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6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34355-5999-A025-21A9-4CF4DFB40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7CA1F-3761-B0A9-5F2A-0FCA9B30D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7B252-1220-1F65-4AF6-90834D7F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3C78A-E084-B997-707A-EEEC05B06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334C7-2C88-2F5B-E016-9C6CBD980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32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937B1-9EC0-EFA1-F0AF-13A35F88B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F55CA5-F400-9B04-9018-169122888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BAD3D-5554-BFB8-186B-213F681F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C128D-0623-7E7F-0009-BCD6A8350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6ECFC-7A72-EA8F-2F04-4F73D199E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99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C7CD8-D4CE-9E32-C9F2-5CFB78EE9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C2964-ABC9-F7F8-536A-CC303AF05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B221B-DDE3-17DF-5633-1883DCAA7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228E2-E49B-DA09-84B3-D6292E837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1CCEF-CA28-116A-2CB4-80E4137E8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FE100-1630-EEBB-4A5C-A1516602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26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5C964-EB09-5151-8D15-CF1654C2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A99B8-3364-8B1B-618D-6FAC4BE88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ADD23-EC22-E3A0-857C-1A6F10CE8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3067DF-0700-20A0-7B26-31B3B106A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C56415-7B5C-4444-1757-5D86499D3E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5C083A-465A-59E1-BD9A-40AD9D9C3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29682F-E9CF-9F5F-EDED-6AD423EF2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258DB-999A-704F-7173-A5FD253E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8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6EA93-493B-29EE-244F-5C197BFDF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625188-BDE7-64C7-57BB-02E164802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045C80-8D49-5B06-24E4-6796C002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4E398-034F-A6F8-3B65-32F6D7836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747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FC16C7-D92A-136A-D2FE-435DF0759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FBAC7-2057-1656-E9D4-9738CAA0D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4D9A5-A8F9-AC1D-B842-631380AC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7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3B3F9-0E14-A24B-A25A-86B15F5FB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89341-F031-8577-4BE3-8439A9028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6F547-0E15-E657-0E0D-E4E3B16AA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1A7E1-094E-CCB8-F045-7983AF9D0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55216-A7FE-9F90-941F-8F0C69907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53C3B-CD0B-1F68-C94B-E218FB8FC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3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D2318-B3D3-8E44-3EF2-354875490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E9684-F4A8-83C8-AD5D-BAE908A253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3DC55-70AF-FE72-2B23-A9207C990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5730B-DF0F-AB18-48F8-9BB4CDBEB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95852E-1EBE-8555-D960-4E937F84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FF9C6-C7E8-C5FF-1539-430F2A848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546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A8CE1-64D7-77B1-36DC-32AE28B16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4C55-05FE-E4CD-8FD5-13DB78BE6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14D5B-19E2-4908-28CB-300699B92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A8D18-0C8F-2841-BAD2-270A73280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0E8A6-D824-D7ED-1F14-44264CDCA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1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9D630F-AE31-7CC4-0798-8ED9438B39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F495A-0E93-6ACF-4396-A6ADA8E66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7F465-99A0-5C39-8D35-8AAE27538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9888B-0BCC-3449-4B89-5DF4F7111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1382E-0E5D-9B50-2C1C-B8FFD39A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2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81A245-4C42-129A-CE6D-F3D2ECED1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A083B-60CB-EB8E-BD36-D8CEABACC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EA14C-8C5A-1124-9F1E-30A1AAE3D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44511F-D5F9-5343-9AB5-58FAF979A57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53380-F33E-528E-7FD2-859C1D016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FA8E3-F212-EB28-C4D6-2C6382B96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4B745A-172E-BF47-9956-EFB006D3C6E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D88893-C800-8AF6-D080-F5C2D99869D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094288" y="63500"/>
            <a:ext cx="203200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 - FOR PUBLIC RELEASE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27F46C-0A0E-F9E2-3EFF-70E18857E136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094288" y="6626860"/>
            <a:ext cx="203200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 -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589432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jpe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1.jpeg"/><Relationship Id="rId5" Type="http://schemas.openxmlformats.org/officeDocument/2006/relationships/image" Target="../media/image17.jpeg"/><Relationship Id="rId10" Type="http://schemas.openxmlformats.org/officeDocument/2006/relationships/image" Target="../media/image4.svg"/><Relationship Id="rId4" Type="http://schemas.openxmlformats.org/officeDocument/2006/relationships/image" Target="../media/image16.png"/><Relationship Id="rId9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sv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9.sv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7.sv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5.sv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8.sv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9.sv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0.sv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4.png"/><Relationship Id="rId7" Type="http://schemas.openxmlformats.org/officeDocument/2006/relationships/image" Target="../media/image4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2.png"/><Relationship Id="rId4" Type="http://schemas.openxmlformats.org/officeDocument/2006/relationships/image" Target="../media/image45.png"/><Relationship Id="rId9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57.sv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slideLayout" Target="../slideLayouts/slideLayout2.xml"/><Relationship Id="rId7" Type="http://schemas.openxmlformats.org/officeDocument/2006/relationships/diagramData" Target="../diagrams/data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9.png"/><Relationship Id="rId11" Type="http://schemas.microsoft.com/office/2007/relationships/diagramDrawing" Target="../diagrams/drawing14.xml"/><Relationship Id="rId5" Type="http://schemas.openxmlformats.org/officeDocument/2006/relationships/image" Target="../media/image58.jpeg"/><Relationship Id="rId10" Type="http://schemas.openxmlformats.org/officeDocument/2006/relationships/diagramColors" Target="../diagrams/colors14.xml"/><Relationship Id="rId4" Type="http://schemas.openxmlformats.org/officeDocument/2006/relationships/notesSlide" Target="../notesSlides/notesSlide1.xml"/><Relationship Id="rId9" Type="http://schemas.openxmlformats.org/officeDocument/2006/relationships/diagramQuickStyle" Target="../diagrams/quickStyle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DBE35E0-6782-207E-1AC2-67BE3996F1C3}"/>
              </a:ext>
            </a:extLst>
          </p:cNvPr>
          <p:cNvSpPr txBox="1">
            <a:spLocks/>
          </p:cNvSpPr>
          <p:nvPr/>
        </p:nvSpPr>
        <p:spPr>
          <a:xfrm>
            <a:off x="2339873" y="2664166"/>
            <a:ext cx="5786232" cy="30111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>
                <a:solidFill>
                  <a:srgbClr val="202020"/>
                </a:solidFill>
              </a:defRPr>
            </a:pPr>
            <a:r>
              <a:rPr lang="en-US" sz="2800" dirty="0">
                <a:solidFill>
                  <a:srgbClr val="202020"/>
                </a:solidFill>
              </a:rPr>
              <a:t>Lesson 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0E8B946-9A44-0044-1450-518DF0233B7F}"/>
              </a:ext>
            </a:extLst>
          </p:cNvPr>
          <p:cNvSpPr/>
          <p:nvPr/>
        </p:nvSpPr>
        <p:spPr>
          <a:xfrm>
            <a:off x="1786885" y="-482803"/>
            <a:ext cx="6705251" cy="667391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Online Influences</a:t>
            </a:r>
          </a:p>
        </p:txBody>
      </p:sp>
      <p:pic>
        <p:nvPicPr>
          <p:cNvPr id="4" name="Graphic 3" descr="Internet outline">
            <a:extLst>
              <a:ext uri="{FF2B5EF4-FFF2-40B4-BE49-F238E27FC236}">
                <a16:creationId xmlns:a16="http://schemas.microsoft.com/office/drawing/2014/main" id="{BA51073E-FC80-CC1B-1DDD-20B78E274F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13564" y="1479558"/>
            <a:ext cx="914400" cy="914400"/>
          </a:xfrm>
          <a:prstGeom prst="rect">
            <a:avLst/>
          </a:prstGeom>
        </p:spPr>
      </p:pic>
      <p:pic>
        <p:nvPicPr>
          <p:cNvPr id="6" name="Graphic 5" descr="Smart Phone outline">
            <a:extLst>
              <a:ext uri="{FF2B5EF4-FFF2-40B4-BE49-F238E27FC236}">
                <a16:creationId xmlns:a16="http://schemas.microsoft.com/office/drawing/2014/main" id="{0D50F78B-FEDC-7F37-36B5-4B7A996F8D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3564" y="335596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4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E3174-359D-D513-C409-49200FDDA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1A16CC-BF41-3E48-3E86-8802EEDF9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C43C5F-7007-3989-E66C-916AB33F7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15483" y="762552"/>
            <a:ext cx="5919334" cy="5214332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AA7B37-9E87-4E25-263D-F9094D757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15483" y="762552"/>
            <a:ext cx="5919334" cy="5214332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DFE7DD-1F3C-1F26-FA5F-A92ADF758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8088" y="658175"/>
            <a:ext cx="5919334" cy="5214332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Graphic 212">
            <a:extLst>
              <a:ext uri="{FF2B5EF4-FFF2-40B4-BE49-F238E27FC236}">
                <a16:creationId xmlns:a16="http://schemas.microsoft.com/office/drawing/2014/main" id="{58B87C74-8991-FDE6-1C9A-35DFFEE74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4763" y="252951"/>
            <a:ext cx="829613" cy="82961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E64393EF-EB89-2AB5-0F0C-5A0382587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4763" y="252951"/>
            <a:ext cx="829613" cy="82961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F6DF6BA-B6EF-4063-F6EC-31F7C1E96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19CAD3-5950-8498-6518-A75D024A5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22D7F23-53B8-6BED-FDFB-6A27AA6FC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94957" y="4410821"/>
            <a:ext cx="414409" cy="414409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AB4D241-F3EB-7647-5A49-8C55238AE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94957" y="4410821"/>
            <a:ext cx="414409" cy="414409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185">
            <a:extLst>
              <a:ext uri="{FF2B5EF4-FFF2-40B4-BE49-F238E27FC236}">
                <a16:creationId xmlns:a16="http://schemas.microsoft.com/office/drawing/2014/main" id="{3D96BC62-0B86-45E9-D93E-9152FCFC2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0679AAA-94E5-690C-9FDE-F0E29010A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70AD6F5-F96B-7695-C388-73D90C2C3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E26B7A-EC87-4B3A-F566-B9A1CCB656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9973EB4-54EA-7EEE-7035-BD0CF3D1F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5BE16EE-72E5-81D5-07B5-4301A9F3C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8EDB821-8710-8744-92B0-DE6E68B88148}"/>
              </a:ext>
            </a:extLst>
          </p:cNvPr>
          <p:cNvSpPr/>
          <p:nvPr/>
        </p:nvSpPr>
        <p:spPr>
          <a:xfrm>
            <a:off x="3208088" y="658175"/>
            <a:ext cx="5919334" cy="5214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202020"/>
                </a:solidFill>
              </a:rPr>
              <a:t>Where do you get your news from?</a:t>
            </a:r>
            <a:endParaRPr lang="en-GB" sz="3200" dirty="0"/>
          </a:p>
        </p:txBody>
      </p:sp>
      <p:pic>
        <p:nvPicPr>
          <p:cNvPr id="4" name="Graphic 3" descr="Megaphone outline">
            <a:extLst>
              <a:ext uri="{FF2B5EF4-FFF2-40B4-BE49-F238E27FC236}">
                <a16:creationId xmlns:a16="http://schemas.microsoft.com/office/drawing/2014/main" id="{64B99D4D-76B1-34A8-392C-612228F5BA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39108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89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8D7D1E-1407-4D5B-9C80-E70D99362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15483" y="762552"/>
            <a:ext cx="5919334" cy="5214332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4FD1BE-E333-402D-A2AF-8E2D7570F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15483" y="762552"/>
            <a:ext cx="5919334" cy="5214332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DE3270-A872-4E10-80BC-B93D6F0E3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8088" y="658175"/>
            <a:ext cx="5919334" cy="5214332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5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4763" y="252951"/>
            <a:ext cx="829613" cy="82961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DEF7D4A3-132F-4989-B22B-25948794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4763" y="252951"/>
            <a:ext cx="829613" cy="82961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7955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929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94957" y="4410821"/>
            <a:ext cx="414409" cy="414409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94EEEB0-E565-42CB-8299-2454D31F0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94957" y="4410821"/>
            <a:ext cx="414409" cy="414409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27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E343F45-0046-6470-072D-D65C5DACF063}"/>
              </a:ext>
            </a:extLst>
          </p:cNvPr>
          <p:cNvSpPr/>
          <p:nvPr/>
        </p:nvSpPr>
        <p:spPr>
          <a:xfrm>
            <a:off x="3225270" y="658175"/>
            <a:ext cx="5936924" cy="5214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05FBB0-941A-5A45-699D-D118AC557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885" y="762552"/>
            <a:ext cx="5228230" cy="31318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First Impressions: </a:t>
            </a:r>
            <a:b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real or fake?</a:t>
            </a:r>
          </a:p>
        </p:txBody>
      </p:sp>
      <p:pic>
        <p:nvPicPr>
          <p:cNvPr id="8" name="Graphic 7" descr="Badge Cross outline">
            <a:extLst>
              <a:ext uri="{FF2B5EF4-FFF2-40B4-BE49-F238E27FC236}">
                <a16:creationId xmlns:a16="http://schemas.microsoft.com/office/drawing/2014/main" id="{3D0196C8-3DF5-1646-5CE9-42F19C99BD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0229" y="4894096"/>
            <a:ext cx="697696" cy="697696"/>
          </a:xfrm>
          <a:prstGeom prst="rect">
            <a:avLst/>
          </a:prstGeom>
        </p:spPr>
      </p:pic>
      <p:pic>
        <p:nvPicPr>
          <p:cNvPr id="12" name="Graphic 11" descr="Checkbox Ticked outline">
            <a:extLst>
              <a:ext uri="{FF2B5EF4-FFF2-40B4-BE49-F238E27FC236}">
                <a16:creationId xmlns:a16="http://schemas.microsoft.com/office/drawing/2014/main" id="{0DFF242C-2080-7AC9-3FD4-3A79D4CD68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0723" y="47591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414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64F8DE-9097-5197-6F3F-D909C2F67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710" y="2297547"/>
            <a:ext cx="4925054" cy="15203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Henry VIII was arrested for drink driving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pic>
        <p:nvPicPr>
          <p:cNvPr id="4" name="Picture 3" descr="A screenshot of a phone&#10;&#10;AI-generated content may be incorrect.">
            <a:extLst>
              <a:ext uri="{FF2B5EF4-FFF2-40B4-BE49-F238E27FC236}">
                <a16:creationId xmlns:a16="http://schemas.microsoft.com/office/drawing/2014/main" id="{F83B148A-D29F-B428-6DEA-63C33AE98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32" y="1509721"/>
            <a:ext cx="1821706" cy="3680216"/>
          </a:xfrm>
          <a:prstGeom prst="rect">
            <a:avLst/>
          </a:prstGeom>
          <a:ln w="28575">
            <a:noFill/>
          </a:ln>
        </p:spPr>
      </p:pic>
      <p:sp>
        <p:nvSpPr>
          <p:cNvPr id="32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076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4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076FFF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435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0C6E6F-7F33-200C-5EEC-273BC266F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8866" y="2297547"/>
            <a:ext cx="4203323" cy="17119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Zombies took over Mexico City last year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2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D6BBB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4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D6BBB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Picture 4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1582C0CC-E784-A926-BCE9-F4803D181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484" y="1461616"/>
            <a:ext cx="3325920" cy="377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5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88FE0-68C6-B4FD-7546-71FEC74C3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D6F8D7-E9C0-2814-F7C2-C57F3B9C6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D72460-76A3-690A-21B4-8ECB0FC9D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9524" y="2164205"/>
            <a:ext cx="4203323" cy="19314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Birds ar</a:t>
            </a:r>
            <a:r>
              <a:rPr lang="en-US" sz="3200" dirty="0">
                <a:solidFill>
                  <a:srgbClr val="202020"/>
                </a:solidFill>
                <a:latin typeface="+mn-lt"/>
              </a:rPr>
              <a:t>e actually drones</a:t>
            </a:r>
            <a:endParaRPr lang="en-US" sz="3200" kern="1200" dirty="0">
              <a:solidFill>
                <a:schemeClr val="bg1"/>
              </a:solidFill>
              <a:latin typeface="+mn-lt"/>
              <a:ea typeface="+mj-ea"/>
              <a:cs typeface="+mj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9420F58-54DA-CC6E-9AEE-73F595EA8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D1F4985-715E-D3F0-3973-F1F0397A3D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384D15C-B6C6-6537-1361-A343CAA94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D07B2B9-02F0-EABF-B63B-47DFFA6A2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3B357D3-3953-48E1-4CC0-7503A6EF9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4FDE053-D9BE-9D08-2FDF-538078BE9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33F080D-2CA4-E53C-431E-D18EC83EB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F3D951F-1ECB-D858-9227-32A038A6A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EF6017B-A1AA-F431-92D9-E8B6491F5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2" name="Graphic 212">
            <a:extLst>
              <a:ext uri="{FF2B5EF4-FFF2-40B4-BE49-F238E27FC236}">
                <a16:creationId xmlns:a16="http://schemas.microsoft.com/office/drawing/2014/main" id="{2EE4F185-058A-BAF6-966F-469224F87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D6BBB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4" name="Graphic 212">
            <a:extLst>
              <a:ext uri="{FF2B5EF4-FFF2-40B4-BE49-F238E27FC236}">
                <a16:creationId xmlns:a16="http://schemas.microsoft.com/office/drawing/2014/main" id="{D9E322E1-221A-6166-2BF6-1CF2E8F6B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D6BBB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43CE052B-D62D-F0FA-08FC-2D53AFCF6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4AC9BBC-D9FE-1239-DB76-E6E71E5002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96F592B-D461-8030-DA6A-72CD89388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4853E8A-E26E-4065-B1AB-A43AA2CAA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4C4043E-BDE0-8BB2-7BF4-34CC33CAB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FD6BA50-2B60-1F70-3E1B-75A19FCC6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" name="v12044gd0000d18o5rnog65ktakd50fg.mov">
            <a:hlinkClick r:id="" action="ppaction://media"/>
            <a:extLst>
              <a:ext uri="{FF2B5EF4-FFF2-40B4-BE49-F238E27FC236}">
                <a16:creationId xmlns:a16="http://schemas.microsoft.com/office/drawing/2014/main" id="{3B0D0AAD-392A-323B-4379-DE23C9D190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71158" y="2164205"/>
            <a:ext cx="4466430" cy="253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2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0CAF9-AFBD-C29D-DFDE-844D9338D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9270" y="2836210"/>
            <a:ext cx="3876854" cy="10272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Sugary drinks rot your teeth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pic>
        <p:nvPicPr>
          <p:cNvPr id="4" name="Picture 3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2AA8091-7F37-41F9-1E37-EC5CD3757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240" y="1509721"/>
            <a:ext cx="3894409" cy="3680216"/>
          </a:xfrm>
          <a:prstGeom prst="rect">
            <a:avLst/>
          </a:prstGeom>
          <a:ln w="28575">
            <a:noFill/>
          </a:ln>
        </p:spPr>
      </p:pic>
      <p:sp>
        <p:nvSpPr>
          <p:cNvPr id="32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0077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4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0077FF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795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777F0-393D-63D8-0B45-ABE064A9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793249-E43D-0FFD-2FEB-9E8F62DA7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9421B-67D3-0B34-322F-2DDEF845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508" y="2604665"/>
            <a:ext cx="4203323" cy="14903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Aptos" panose="020B0004020202020204" pitchFamily="34" charset="0"/>
              </a:rPr>
              <a:t>Germany loves vending machines filled with sausages 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7119FB-4941-BB57-0658-C981BA0FD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55660FA-9FFD-D142-3949-12BFBF924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C1DBEB-A2A0-FEB4-CE2A-11E08C34D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30D7E08-AF1D-1919-4AAA-55923150E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445DDFF-20FC-EF03-310E-20E54D8F4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24236E-E73E-3986-5CDA-8BE286B0D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504CC4F-F3F6-AA75-D4C9-D5A4DAEC9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C76EC7D-ED50-2259-E5E2-84E38A9BC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9F865F0-ED32-749E-0523-D7CE50757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2" name="Graphic 212">
            <a:extLst>
              <a:ext uri="{FF2B5EF4-FFF2-40B4-BE49-F238E27FC236}">
                <a16:creationId xmlns:a16="http://schemas.microsoft.com/office/drawing/2014/main" id="{DDCA626A-89BC-CEEF-8E8A-50A4E7254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D6BBB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4" name="Graphic 212">
            <a:extLst>
              <a:ext uri="{FF2B5EF4-FFF2-40B4-BE49-F238E27FC236}">
                <a16:creationId xmlns:a16="http://schemas.microsoft.com/office/drawing/2014/main" id="{92A8FCBD-902A-EE40-8652-5D24B7C2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D6BBB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40A49BD9-CD71-906C-8C30-74E81F30A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98DCE6E-7EC9-1240-6F40-3A08F4815D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D680654-ADA6-EA7C-1D89-AFC82573E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13B0B9F-A9CB-5C8C-6E60-5F236DF72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D9731CC-2654-C2B7-A8F0-AE0EBD09F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8F4AB0F-EEDF-3408-2957-F3E609CCD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Picture 3" descr="A person pressing a vending machine&#10;&#10;AI-generated content may be incorrect.">
            <a:extLst>
              <a:ext uri="{FF2B5EF4-FFF2-40B4-BE49-F238E27FC236}">
                <a16:creationId xmlns:a16="http://schemas.microsoft.com/office/drawing/2014/main" id="{1C52A4CB-35A5-819C-6C56-FB079264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373" y="1799224"/>
            <a:ext cx="3779102" cy="334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7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789CB-C593-B4B6-36C3-AC6D9EB54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2142" y="2676086"/>
            <a:ext cx="4203323" cy="15058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The banks are keeping moneymaking secrets from us</a:t>
            </a:r>
            <a:endParaRPr lang="en-US" sz="3200" kern="1200" dirty="0">
              <a:solidFill>
                <a:schemeClr val="bg1"/>
              </a:solidFill>
              <a:latin typeface="+mn-lt"/>
              <a:ea typeface="+mj-ea"/>
              <a:cs typeface="+mj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0D985E-F176-859F-C1CC-DE06BE135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565" y="2536124"/>
            <a:ext cx="4806829" cy="1874662"/>
          </a:xfrm>
          <a:prstGeom prst="rect">
            <a:avLst/>
          </a:prstGeom>
          <a:ln w="28575">
            <a:noFill/>
          </a:ln>
        </p:spPr>
      </p:pic>
      <p:sp>
        <p:nvSpPr>
          <p:cNvPr id="32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74AEF0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4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74AEF0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179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0DD06F-D6A4-C301-CC26-4B9D747D3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6776" y="2964448"/>
            <a:ext cx="4203323" cy="105197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Queen Elizabeth II passed away in 2016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2F8DD0-D311-7F6A-8F73-FBC67765B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370" y="1509721"/>
            <a:ext cx="2530148" cy="3680216"/>
          </a:xfrm>
          <a:prstGeom prst="rect">
            <a:avLst/>
          </a:prstGeom>
          <a:ln w="28575">
            <a:noFill/>
          </a:ln>
        </p:spPr>
      </p:pic>
      <p:sp>
        <p:nvSpPr>
          <p:cNvPr id="32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D9380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4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D9380F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3287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81E03-5EEA-A4CB-4498-FAC487E3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508" y="2837056"/>
            <a:ext cx="4203323" cy="10255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You can get free unlimited </a:t>
            </a:r>
            <a:r>
              <a:rPr lang="en-US" sz="3200" kern="1200" dirty="0" err="1">
                <a:solidFill>
                  <a:srgbClr val="202020"/>
                </a:solidFill>
                <a:latin typeface="+mn-lt"/>
                <a:ea typeface="+mj-ea"/>
                <a:cs typeface="+mj-cs"/>
              </a:rPr>
              <a:t>Robux</a:t>
            </a:r>
            <a:endParaRPr lang="en-US" sz="3200" kern="1200" dirty="0">
              <a:solidFill>
                <a:schemeClr val="bg1"/>
              </a:solidFill>
              <a:latin typeface="+mn-lt"/>
              <a:ea typeface="+mj-ea"/>
              <a:cs typeface="+mj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pic>
        <p:nvPicPr>
          <p:cNvPr id="6" name="Picture 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DAD8C601-51F1-7989-96F4-B5B08428C0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022" y="2040599"/>
            <a:ext cx="4172845" cy="2618460"/>
          </a:xfrm>
          <a:prstGeom prst="rect">
            <a:avLst/>
          </a:prstGeom>
          <a:ln w="28575">
            <a:noFill/>
          </a:ln>
        </p:spPr>
      </p:pic>
      <p:sp>
        <p:nvSpPr>
          <p:cNvPr id="34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E053D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6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E053D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8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483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F9539-8BAA-9E0F-C6D3-C037EBDE0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5296" y="2819453"/>
            <a:ext cx="4203323" cy="10607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Reading makes you live longer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7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1815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9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1815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41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40BEFDE-1668-1723-B88C-BB847D577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064" y="1580033"/>
            <a:ext cx="3636921" cy="368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8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EA9F6-62A8-E3CC-7428-7F9C50E0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5296" y="2971342"/>
            <a:ext cx="4203323" cy="10381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Dogs now compete in Olympic Powerlifting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pic>
        <p:nvPicPr>
          <p:cNvPr id="5" name="v24044gl0000d1mb67fog65kto4mhrcg.mp4">
            <a:hlinkClick r:id="" action="ppaction://media"/>
            <a:extLst>
              <a:ext uri="{FF2B5EF4-FFF2-40B4-BE49-F238E27FC236}">
                <a16:creationId xmlns:a16="http://schemas.microsoft.com/office/drawing/2014/main" id="{FCF09D7B-873B-E78A-B815-96818E407E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5000" b="39375"/>
          <a:stretch>
            <a:fillRect/>
          </a:stretch>
        </p:blipFill>
        <p:spPr>
          <a:xfrm>
            <a:off x="1700022" y="1657507"/>
            <a:ext cx="4172845" cy="3384643"/>
          </a:xfrm>
          <a:prstGeom prst="rect">
            <a:avLst/>
          </a:prstGeom>
          <a:ln w="28575">
            <a:noFill/>
          </a:ln>
        </p:spPr>
      </p:pic>
      <p:sp>
        <p:nvSpPr>
          <p:cNvPr id="33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05C2E8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35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05C2E8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7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1656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340B2-997E-A9C4-7324-49854F152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C2F7C060-F5D1-8858-C8B2-692E1A435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787A626-CCEB-641B-1537-EBEDBCA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605" y="625095"/>
            <a:ext cx="4114800" cy="5731349"/>
            <a:chOff x="1674895" y="1345036"/>
            <a:chExt cx="5428610" cy="4210939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73B256D-2331-DB6F-98B9-058460DE4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819D3497-CF2B-3C2A-0E36-EAD7EA93F1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FA8CC2FA-B890-FB42-6815-1B532C2B5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07" y="531228"/>
            <a:ext cx="4114800" cy="5731348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90" name="Graphic 185">
            <a:extLst>
              <a:ext uri="{FF2B5EF4-FFF2-40B4-BE49-F238E27FC236}">
                <a16:creationId xmlns:a16="http://schemas.microsoft.com/office/drawing/2014/main" id="{E5EFF2E9-B182-EE8C-B158-CE89C687A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015710" y="974089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DD38BB4-C56E-D27E-F998-E4B1E121E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8D3B5FE-1694-A7D9-9680-2CF8957D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23DAE2F-384D-F3A5-C8B4-B5D944B17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06E1A69-E84F-C32F-04DE-8D74070E4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4B015B2-B10B-32CE-2690-762E7BD53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" name="Oval 96">
            <a:extLst>
              <a:ext uri="{FF2B5EF4-FFF2-40B4-BE49-F238E27FC236}">
                <a16:creationId xmlns:a16="http://schemas.microsoft.com/office/drawing/2014/main" id="{9EB540D5-DAC0-1704-5898-83230276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102" y="5190817"/>
            <a:ext cx="366014" cy="35726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21F7D2-983C-CA84-B844-64A3B39FD817}"/>
              </a:ext>
            </a:extLst>
          </p:cNvPr>
          <p:cNvSpPr/>
          <p:nvPr/>
        </p:nvSpPr>
        <p:spPr>
          <a:xfrm>
            <a:off x="4922000" y="508290"/>
            <a:ext cx="1708360" cy="150134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B3047ADD-C31E-DF61-6AB3-44F59850F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102" y="5190817"/>
            <a:ext cx="366014" cy="35726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B6F70-7E0C-30EB-5F35-399EB2C0F9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99" b="38720"/>
          <a:stretch>
            <a:fillRect/>
          </a:stretch>
        </p:blipFill>
        <p:spPr>
          <a:xfrm>
            <a:off x="5522601" y="400090"/>
            <a:ext cx="3001481" cy="1671331"/>
          </a:xfrm>
          <a:prstGeom prst="rect">
            <a:avLst/>
          </a:prstGeom>
        </p:spPr>
      </p:pic>
      <p:pic>
        <p:nvPicPr>
          <p:cNvPr id="5" name="Picture 4" descr="I Got HACKED by Clicking This Free ...">
            <a:extLst>
              <a:ext uri="{FF2B5EF4-FFF2-40B4-BE49-F238E27FC236}">
                <a16:creationId xmlns:a16="http://schemas.microsoft.com/office/drawing/2014/main" id="{D4754878-D590-8284-D414-F06791D87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8" r="4" b="1070"/>
          <a:stretch>
            <a:fillRect/>
          </a:stretch>
        </p:blipFill>
        <p:spPr bwMode="auto">
          <a:xfrm>
            <a:off x="8897346" y="4960441"/>
            <a:ext cx="3067879" cy="1703341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199FBD-09B8-8960-90CC-D94D080F6A2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6509"/>
          <a:stretch>
            <a:fillRect/>
          </a:stretch>
        </p:blipFill>
        <p:spPr>
          <a:xfrm>
            <a:off x="8861218" y="338305"/>
            <a:ext cx="3067879" cy="1628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372303-8D45-0770-8198-A2503374FFF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0914" r="1" b="4665"/>
          <a:stretch>
            <a:fillRect/>
          </a:stretch>
        </p:blipFill>
        <p:spPr>
          <a:xfrm>
            <a:off x="5936696" y="2293226"/>
            <a:ext cx="2212553" cy="2395086"/>
          </a:xfrm>
          <a:prstGeom prst="rect">
            <a:avLst/>
          </a:prstGeom>
        </p:spPr>
      </p:pic>
      <p:pic>
        <p:nvPicPr>
          <p:cNvPr id="8" name="v12044gd0000d18o5rnog65ktakd50fg.mov">
            <a:hlinkClick r:id="" action="ppaction://media"/>
            <a:extLst>
              <a:ext uri="{FF2B5EF4-FFF2-40B4-BE49-F238E27FC236}">
                <a16:creationId xmlns:a16="http://schemas.microsoft.com/office/drawing/2014/main" id="{647BEF2C-935B-6976-3672-45E0CD47CE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09034" y="4971902"/>
            <a:ext cx="3001481" cy="1703341"/>
          </a:xfrm>
          <a:prstGeom prst="rect">
            <a:avLst/>
          </a:prstGeom>
        </p:spPr>
      </p:pic>
      <p:pic>
        <p:nvPicPr>
          <p:cNvPr id="9" name="Picture 8" descr="A screenshot of a phone&#10;&#10;AI-generated content may be incorrect.">
            <a:extLst>
              <a:ext uri="{FF2B5EF4-FFF2-40B4-BE49-F238E27FC236}">
                <a16:creationId xmlns:a16="http://schemas.microsoft.com/office/drawing/2014/main" id="{F5088571-BA5C-6253-ECA7-C1E65B36E4A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46353"/>
          <a:stretch>
            <a:fillRect/>
          </a:stretch>
        </p:blipFill>
        <p:spPr>
          <a:xfrm>
            <a:off x="9315278" y="2269305"/>
            <a:ext cx="2232016" cy="241900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DE76D0-088F-DCEA-8683-B2C73C0538CC}"/>
              </a:ext>
            </a:extLst>
          </p:cNvPr>
          <p:cNvSpPr/>
          <p:nvPr/>
        </p:nvSpPr>
        <p:spPr>
          <a:xfrm>
            <a:off x="505312" y="531228"/>
            <a:ext cx="4114800" cy="57016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AE5775-466B-C0A9-81FD-6F7B0EA56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05" y="2906962"/>
            <a:ext cx="3785384" cy="104407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br>
              <a:rPr lang="en-US" sz="32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Fake – what do they share?</a:t>
            </a:r>
          </a:p>
        </p:txBody>
      </p:sp>
      <p:pic>
        <p:nvPicPr>
          <p:cNvPr id="10" name="Graphic 9" descr="Badge Cross outline">
            <a:extLst>
              <a:ext uri="{FF2B5EF4-FFF2-40B4-BE49-F238E27FC236}">
                <a16:creationId xmlns:a16="http://schemas.microsoft.com/office/drawing/2014/main" id="{989384FD-D877-6531-5750-0454256140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34195" y="4440613"/>
            <a:ext cx="750204" cy="75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7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EF39D-BEF2-6B41-DA2B-66DC8FDBF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8B646C36-EEEC-4D52-8E8E-206F4CD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B970977-38DA-4F81-AA88-8C778B31E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605" y="625095"/>
            <a:ext cx="4114800" cy="5731349"/>
            <a:chOff x="1674895" y="1345036"/>
            <a:chExt cx="5428610" cy="4210939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ABD8D5A9-DEB3-4157-B7CD-835197F3A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DF0BC23-5452-4DFE-9C27-F7CBE1D527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C00B7DBB-97E9-4F5F-B72E-EECCFCC9D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07" y="531228"/>
            <a:ext cx="4114800" cy="5731348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90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015710" y="974089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4" name="Picture 13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BD27ABC3-19A4-82BA-E92E-CFCB67FB4B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21" r="-2" b="-2"/>
          <a:stretch>
            <a:fillRect/>
          </a:stretch>
        </p:blipFill>
        <p:spPr>
          <a:xfrm>
            <a:off x="5942470" y="382739"/>
            <a:ext cx="2743199" cy="2842298"/>
          </a:xfrm>
          <a:prstGeom prst="rect">
            <a:avLst/>
          </a:prstGeom>
          <a:ln w="28575">
            <a:noFill/>
          </a:ln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F27ADA9-FB34-FF9B-6B87-C0B31DB25F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34"/>
          <a:stretch>
            <a:fillRect/>
          </a:stretch>
        </p:blipFill>
        <p:spPr>
          <a:xfrm>
            <a:off x="8895606" y="382740"/>
            <a:ext cx="2743200" cy="2821195"/>
          </a:xfrm>
          <a:prstGeom prst="rect">
            <a:avLst/>
          </a:prstGeom>
          <a:ln w="28575">
            <a:noFill/>
          </a:ln>
        </p:spPr>
      </p:pic>
      <p:sp>
        <p:nvSpPr>
          <p:cNvPr id="97" name="Oval 96">
            <a:extLst>
              <a:ext uri="{FF2B5EF4-FFF2-40B4-BE49-F238E27FC236}">
                <a16:creationId xmlns:a16="http://schemas.microsoft.com/office/drawing/2014/main" id="{1C8B8E59-A269-4CAA-BE7D-AFD4E852C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102" y="5190817"/>
            <a:ext cx="366014" cy="35726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20C5CF91-A170-4B31-B47F-D5E2E5D15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102" y="5190817"/>
            <a:ext cx="366014" cy="35726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pic>
        <p:nvPicPr>
          <p:cNvPr id="11" name="Picture 10" descr="A person pressing a vending machine&#10;&#10;AI-generated content may be incorrect.">
            <a:extLst>
              <a:ext uri="{FF2B5EF4-FFF2-40B4-BE49-F238E27FC236}">
                <a16:creationId xmlns:a16="http://schemas.microsoft.com/office/drawing/2014/main" id="{2718E9C8-7174-4658-ACE7-F60C393AF8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667" b="5"/>
          <a:stretch>
            <a:fillRect/>
          </a:stretch>
        </p:blipFill>
        <p:spPr>
          <a:xfrm>
            <a:off x="5942470" y="3390753"/>
            <a:ext cx="2743198" cy="2878582"/>
          </a:xfrm>
          <a:prstGeom prst="rect">
            <a:avLst/>
          </a:prstGeom>
          <a:ln w="28575">
            <a:noFill/>
          </a:ln>
        </p:spPr>
      </p:pic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4E582F7-BF37-06CE-E7AF-7F88411A02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0283" b="5"/>
          <a:stretch>
            <a:fillRect/>
          </a:stretch>
        </p:blipFill>
        <p:spPr>
          <a:xfrm>
            <a:off x="8895606" y="3380043"/>
            <a:ext cx="2743200" cy="2889293"/>
          </a:xfrm>
          <a:prstGeom prst="rect">
            <a:avLst/>
          </a:prstGeom>
          <a:ln w="28575"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2905A2B-80C9-BA90-DEE4-89DC53144AC7}"/>
              </a:ext>
            </a:extLst>
          </p:cNvPr>
          <p:cNvSpPr/>
          <p:nvPr/>
        </p:nvSpPr>
        <p:spPr>
          <a:xfrm>
            <a:off x="505312" y="531228"/>
            <a:ext cx="4114800" cy="57016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432B3D-74F2-21C1-A900-4ABBBAD0D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05" y="2675308"/>
            <a:ext cx="3785384" cy="105725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br>
              <a:rPr lang="en-US" sz="3200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3200" kern="120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r>
              <a:rPr lang="en-US" sz="3200" kern="120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True – what do they share?</a:t>
            </a:r>
          </a:p>
        </p:txBody>
      </p:sp>
      <p:pic>
        <p:nvPicPr>
          <p:cNvPr id="6" name="Graphic 5" descr="Checkbox Ticked outline">
            <a:extLst>
              <a:ext uri="{FF2B5EF4-FFF2-40B4-BE49-F238E27FC236}">
                <a16:creationId xmlns:a16="http://schemas.microsoft.com/office/drawing/2014/main" id="{415F9CAE-29A5-C522-6ECD-406C9DC8E5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52097" y="41265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5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A4E2A2C-BF89-B03E-08C7-DA804CF641B3}"/>
              </a:ext>
            </a:extLst>
          </p:cNvPr>
          <p:cNvSpPr/>
          <p:nvPr/>
        </p:nvSpPr>
        <p:spPr>
          <a:xfrm>
            <a:off x="1772934" y="-482803"/>
            <a:ext cx="6705251" cy="667391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49617-C9AC-B139-8540-32EC7499A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4703" y="2753995"/>
            <a:ext cx="5786232" cy="659217"/>
          </a:xfrm>
        </p:spPr>
        <p:txBody>
          <a:bodyPr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Manipulation Tactics</a:t>
            </a:r>
          </a:p>
        </p:txBody>
      </p:sp>
      <p:pic>
        <p:nvPicPr>
          <p:cNvPr id="6" name="Graphic 5" descr="Meeting outline">
            <a:extLst>
              <a:ext uri="{FF2B5EF4-FFF2-40B4-BE49-F238E27FC236}">
                <a16:creationId xmlns:a16="http://schemas.microsoft.com/office/drawing/2014/main" id="{40ECFE8F-325E-C209-BDDF-9CD57CDE2C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29031" y="4200769"/>
            <a:ext cx="993055" cy="9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1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40" name="Freeform: Shape 13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Oval 40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42" name="Freeform: Shape 21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3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4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5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26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27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28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29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0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1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2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3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30D4C3-2560-38D2-1F5F-DE5FDBA052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734891"/>
              </p:ext>
            </p:extLst>
          </p:nvPr>
        </p:nvGraphicFramePr>
        <p:xfrm>
          <a:off x="5484139" y="477540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Graphic 3" descr="Images with solid fill">
            <a:extLst>
              <a:ext uri="{FF2B5EF4-FFF2-40B4-BE49-F238E27FC236}">
                <a16:creationId xmlns:a16="http://schemas.microsoft.com/office/drawing/2014/main" id="{D59176F6-857D-AAA1-2D98-8711E9EE9F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37466" y="284066"/>
            <a:ext cx="1099431" cy="10994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976388-E10C-B9F5-49E5-DDCA2E00D15E}"/>
              </a:ext>
            </a:extLst>
          </p:cNvPr>
          <p:cNvSpPr/>
          <p:nvPr/>
        </p:nvSpPr>
        <p:spPr>
          <a:xfrm>
            <a:off x="-90726" y="-12056"/>
            <a:ext cx="4981322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9AEDDA-BB37-9CB2-23F1-48A0B2A3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72" y="3249634"/>
            <a:ext cx="2099694" cy="635651"/>
          </a:xfrm>
        </p:spPr>
        <p:txBody>
          <a:bodyPr>
            <a:no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>
                <a:solidFill>
                  <a:srgbClr val="202020"/>
                </a:solidFill>
                <a:latin typeface="+mn-lt"/>
              </a:rPr>
              <a:t>Physical</a:t>
            </a:r>
            <a:r>
              <a:rPr lang="en-US" sz="4000">
                <a:solidFill>
                  <a:srgbClr val="202020"/>
                </a:solidFill>
              </a:rPr>
              <a:t> </a:t>
            </a:r>
          </a:p>
        </p:txBody>
      </p:sp>
      <p:pic>
        <p:nvPicPr>
          <p:cNvPr id="7" name="Graphic 6" descr="Images outline">
            <a:extLst>
              <a:ext uri="{FF2B5EF4-FFF2-40B4-BE49-F238E27FC236}">
                <a16:creationId xmlns:a16="http://schemas.microsoft.com/office/drawing/2014/main" id="{7783D6DA-13B6-8A3F-24CE-4F860068D0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9124" y="155131"/>
            <a:ext cx="1240254" cy="124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8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136F2E-4F0B-C142-999E-7A58B4787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72136F2E-4F0B-C142-999E-7A58B4787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72136F2E-4F0B-C142-999E-7A58B4787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F37811-40D7-1846-86C1-135FE7CB7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dgm id="{DDF37811-40D7-1846-86C1-135FE7CB7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DDF37811-40D7-1846-86C1-135FE7CB7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ECBEC8-3DD2-4D41-9E9A-A427E76335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92ECBEC8-3DD2-4D41-9E9A-A427E76335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92ECBEC8-3DD2-4D41-9E9A-A427E76335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8B55D6-ACDE-8C4B-8AD6-6035EB779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3B8B55D6-ACDE-8C4B-8AD6-6035EB779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graphicEl>
                                              <a:dgm id="{3B8B55D6-ACDE-8C4B-8AD6-6035EB779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2B23CD8-58C8-2542-B678-CC300669D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42B23CD8-58C8-2542-B678-CC300669D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42B23CD8-58C8-2542-B678-CC300669D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3F45E7-9127-3043-BD63-C451E153F4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293F45E7-9127-3043-BD63-C451E153F4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293F45E7-9127-3043-BD63-C451E153F4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1CC415-13A0-9649-B212-3611B86DF4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CB1CC415-13A0-9649-B212-3611B86DF4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CB1CC415-13A0-9649-B212-3611B86DF4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5A5C3B-1DCC-AC41-9947-D635AA738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graphicEl>
                                              <a:dgm id="{985A5C3B-1DCC-AC41-9947-D635AA738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graphicEl>
                                              <a:dgm id="{985A5C3B-1DCC-AC41-9947-D635AA738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7B76A4-02D9-5B43-B38F-5C626ED4BE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A17B76A4-02D9-5B43-B38F-5C626ED4BE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A17B76A4-02D9-5B43-B38F-5C626ED4BE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C52687-31DA-274A-B802-BDC5E63F87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dgm id="{CAC52687-31DA-274A-B802-BDC5E63F87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dgm id="{CAC52687-31DA-274A-B802-BDC5E63F87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9F52C6-AE3A-C04D-A862-7E53CD5E0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469F52C6-AE3A-C04D-A862-7E53CD5E0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469F52C6-AE3A-C04D-A862-7E53CD5E0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44298F-AEFD-2A49-B209-9DFFB72F7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graphicEl>
                                              <a:dgm id="{6544298F-AEFD-2A49-B209-9DFFB72F7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graphicEl>
                                              <a:dgm id="{6544298F-AEFD-2A49-B209-9DFFB72F7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E46D5-E1F7-57FF-ACD1-31376F3AB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7CA05379-B3ED-8736-DAC6-21B83B090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AD527E-F795-C65A-4109-ACFEF78E7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13" name="Graphic 38">
            <a:extLst>
              <a:ext uri="{FF2B5EF4-FFF2-40B4-BE49-F238E27FC236}">
                <a16:creationId xmlns:a16="http://schemas.microsoft.com/office/drawing/2014/main" id="{57EBB587-8050-9618-1FC1-6CE3D0C62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40" name="Freeform: Shape 13">
              <a:extLst>
                <a:ext uri="{FF2B5EF4-FFF2-40B4-BE49-F238E27FC236}">
                  <a16:creationId xmlns:a16="http://schemas.microsoft.com/office/drawing/2014/main" id="{534592E2-E790-A679-A33F-240B3150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1ED408F-0B61-3909-7D7E-6196A03B6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Oval 40">
            <a:extLst>
              <a:ext uri="{FF2B5EF4-FFF2-40B4-BE49-F238E27FC236}">
                <a16:creationId xmlns:a16="http://schemas.microsoft.com/office/drawing/2014/main" id="{118FC397-80EB-63C4-3DF2-E75BB09F6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29C2A6F-B824-D9F4-DCAC-C98413A7E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A23E2484-22F3-F274-2D6A-8F4A8FEC8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42" name="Freeform: Shape 21">
              <a:extLst>
                <a:ext uri="{FF2B5EF4-FFF2-40B4-BE49-F238E27FC236}">
                  <a16:creationId xmlns:a16="http://schemas.microsoft.com/office/drawing/2014/main" id="{7F2E6D5C-82BA-3B22-0EFE-4B706E44AE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F361723-893B-B9A4-215E-07A06014C2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23">
              <a:extLst>
                <a:ext uri="{FF2B5EF4-FFF2-40B4-BE49-F238E27FC236}">
                  <a16:creationId xmlns:a16="http://schemas.microsoft.com/office/drawing/2014/main" id="{B496A6BB-B830-05AD-05AD-86FBA3F02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24">
              <a:extLst>
                <a:ext uri="{FF2B5EF4-FFF2-40B4-BE49-F238E27FC236}">
                  <a16:creationId xmlns:a16="http://schemas.microsoft.com/office/drawing/2014/main" id="{AF99F632-1F77-04C1-BAF0-3588051A7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5">
              <a:extLst>
                <a:ext uri="{FF2B5EF4-FFF2-40B4-BE49-F238E27FC236}">
                  <a16:creationId xmlns:a16="http://schemas.microsoft.com/office/drawing/2014/main" id="{F3E99DA8-2ED2-195A-5F6E-8C66DCD9A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26">
              <a:extLst>
                <a:ext uri="{FF2B5EF4-FFF2-40B4-BE49-F238E27FC236}">
                  <a16:creationId xmlns:a16="http://schemas.microsoft.com/office/drawing/2014/main" id="{FE07E660-7411-5BA0-F1A4-3C38CF5006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27">
              <a:extLst>
                <a:ext uri="{FF2B5EF4-FFF2-40B4-BE49-F238E27FC236}">
                  <a16:creationId xmlns:a16="http://schemas.microsoft.com/office/drawing/2014/main" id="{61178DC3-A259-4B8B-E922-B865015276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28">
              <a:extLst>
                <a:ext uri="{FF2B5EF4-FFF2-40B4-BE49-F238E27FC236}">
                  <a16:creationId xmlns:a16="http://schemas.microsoft.com/office/drawing/2014/main" id="{4494A460-06D0-9B37-EC45-FEC30D695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29">
              <a:extLst>
                <a:ext uri="{FF2B5EF4-FFF2-40B4-BE49-F238E27FC236}">
                  <a16:creationId xmlns:a16="http://schemas.microsoft.com/office/drawing/2014/main" id="{01FA4E1C-0A1A-85EF-DD5F-FB13825FD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0">
              <a:extLst>
                <a:ext uri="{FF2B5EF4-FFF2-40B4-BE49-F238E27FC236}">
                  <a16:creationId xmlns:a16="http://schemas.microsoft.com/office/drawing/2014/main" id="{D4CAAD03-31E9-0081-9A0E-634CBECD0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1">
              <a:extLst>
                <a:ext uri="{FF2B5EF4-FFF2-40B4-BE49-F238E27FC236}">
                  <a16:creationId xmlns:a16="http://schemas.microsoft.com/office/drawing/2014/main" id="{DD76CF17-8CC6-5F6C-E94D-2D5FAF924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2">
              <a:extLst>
                <a:ext uri="{FF2B5EF4-FFF2-40B4-BE49-F238E27FC236}">
                  <a16:creationId xmlns:a16="http://schemas.microsoft.com/office/drawing/2014/main" id="{1EED9739-9891-B1E5-E09A-8319CC423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3">
              <a:extLst>
                <a:ext uri="{FF2B5EF4-FFF2-40B4-BE49-F238E27FC236}">
                  <a16:creationId xmlns:a16="http://schemas.microsoft.com/office/drawing/2014/main" id="{D9DC8E59-7EBA-6E2D-C89C-DBEC64D50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16367956-A54A-1558-278A-56A7789E0F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678277"/>
              </p:ext>
            </p:extLst>
          </p:nvPr>
        </p:nvGraphicFramePr>
        <p:xfrm>
          <a:off x="5163425" y="462927"/>
          <a:ext cx="6904792" cy="5932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c 4" descr="Thought bubble with solid fill">
            <a:extLst>
              <a:ext uri="{FF2B5EF4-FFF2-40B4-BE49-F238E27FC236}">
                <a16:creationId xmlns:a16="http://schemas.microsoft.com/office/drawing/2014/main" id="{33C67394-A62A-5D80-3B3E-B376B298A9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2940" y="129378"/>
            <a:ext cx="1281055" cy="1281055"/>
          </a:xfrm>
          <a:prstGeom prst="rect">
            <a:avLst/>
          </a:prstGeom>
        </p:spPr>
      </p:pic>
      <p:pic>
        <p:nvPicPr>
          <p:cNvPr id="7" name="Graphic 6" descr="Thought bubble outline">
            <a:extLst>
              <a:ext uri="{FF2B5EF4-FFF2-40B4-BE49-F238E27FC236}">
                <a16:creationId xmlns:a16="http://schemas.microsoft.com/office/drawing/2014/main" id="{AC974C5F-7AD8-B299-E8E7-FB32D1B478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94803" y="953233"/>
            <a:ext cx="1325026" cy="13250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61D201-AC6C-05A7-F616-AE0B5A075C58}"/>
              </a:ext>
            </a:extLst>
          </p:cNvPr>
          <p:cNvSpPr/>
          <p:nvPr/>
        </p:nvSpPr>
        <p:spPr>
          <a:xfrm>
            <a:off x="0" y="-1242"/>
            <a:ext cx="4890596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786CF-444E-8E28-1EFE-D2F16F70F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290" y="3003215"/>
            <a:ext cx="2413036" cy="894077"/>
          </a:xfrm>
        </p:spPr>
        <p:txBody>
          <a:bodyPr>
            <a:normAutofit fontScale="90000"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>
                <a:solidFill>
                  <a:srgbClr val="202020"/>
                </a:solidFill>
                <a:latin typeface="+mn-lt"/>
              </a:rPr>
              <a:t>Emotional</a:t>
            </a:r>
          </a:p>
        </p:txBody>
      </p:sp>
      <p:pic>
        <p:nvPicPr>
          <p:cNvPr id="16" name="Graphic 15" descr="Thought bubble outline">
            <a:extLst>
              <a:ext uri="{FF2B5EF4-FFF2-40B4-BE49-F238E27FC236}">
                <a16:creationId xmlns:a16="http://schemas.microsoft.com/office/drawing/2014/main" id="{515C61E6-22E8-5753-D7F3-98B8876DBB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04211" y="43749"/>
            <a:ext cx="1389784" cy="138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4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EDE6F5-72C2-E84E-B57F-961C40F1B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D8EDE6F5-72C2-E84E-B57F-961C40F1B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D8EDE6F5-72C2-E84E-B57F-961C40F1B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83CE46-3584-F84C-BF25-4EE3DD71F3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C783CE46-3584-F84C-BF25-4EE3DD71F3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C783CE46-3584-F84C-BF25-4EE3DD71F3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180262-DEAF-8345-89FC-9FA8F585E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4A180262-DEAF-8345-89FC-9FA8F585E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4A180262-DEAF-8345-89FC-9FA8F585E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20C6CB-4368-C24A-AAF2-84085439A4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5A20C6CB-4368-C24A-AAF2-84085439A4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5A20C6CB-4368-C24A-AAF2-84085439A4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4992EF-501D-8649-9084-CA59A0B5A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D24992EF-501D-8649-9084-CA59A0B5A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D24992EF-501D-8649-9084-CA59A0B5A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8D96AB-AFAB-CF43-9A45-E175E5086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A28D96AB-AFAB-CF43-9A45-E175E5086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A28D96AB-AFAB-CF43-9A45-E175E5086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B795BB-EDCB-EE43-B9AE-093E1AAC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BFB795BB-EDCB-EE43-B9AE-093E1AAC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BFB795BB-EDCB-EE43-B9AE-093E1AAC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7F3305-A60E-6245-9D13-2AE7254708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EC7F3305-A60E-6245-9D13-2AE7254708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EC7F3305-A60E-6245-9D13-2AE7254708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37298E-D0C1-894A-899E-1829CCFAE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EE37298E-D0C1-894A-899E-1829CCFAE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EE37298E-D0C1-894A-899E-1829CCFAE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25F15B-1E82-7146-8B59-83C76F38AE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A425F15B-1E82-7146-8B59-83C76F38AE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A425F15B-1E82-7146-8B59-83C76F38AE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480D2D-002E-434D-AF4F-447F94482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69480D2D-002E-434D-AF4F-447F94482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69480D2D-002E-434D-AF4F-447F94482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A691C8-18B9-2347-B360-AA9155662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36A691C8-18B9-2347-B360-AA9155662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36A691C8-18B9-2347-B360-AA9155662C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057B7E-CE5B-8540-B2B7-9ED02DA5C7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graphicEl>
                                              <a:dgm id="{2D057B7E-CE5B-8540-B2B7-9ED02DA5C7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2D057B7E-CE5B-8540-B2B7-9ED02DA5C7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939D56-3359-0141-A441-72F19B213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graphicEl>
                                              <a:dgm id="{5A939D56-3359-0141-A441-72F19B213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5A939D56-3359-0141-A441-72F19B213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6ABAB-578E-34C6-9191-95403F89C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13B9884C-E816-59F4-04CC-A425A6837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C0EF79-A212-6F0F-56E2-F9C9B25B2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762" y="543582"/>
            <a:ext cx="3553510" cy="5477932"/>
          </a:xfrm>
        </p:spPr>
        <p:txBody>
          <a:bodyPr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5400" dirty="0">
                <a:solidFill>
                  <a:srgbClr val="202020"/>
                </a:solidFill>
              </a:rPr>
              <a:t> </a:t>
            </a:r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67BFC369-31CC-1438-9A4D-F04F5817A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06F962EB-0593-0F3C-ADDD-981058EFC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34F1D4EB-BE36-C8D9-7FAC-37BEFABBF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DD3559B8-92AA-728B-FF0E-F7A08E713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6D9AC3E4-6127-D461-149E-826F6453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D870A26D-E941-F70F-3BD1-65A4CD120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BC37CF92-EA30-D63A-EADF-92498834E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58BF9EE7-C287-7CD6-924A-9FD966A8E4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5F310B22-A8CA-94ED-EAD8-0D88E9B53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D9E577AF-E2C7-9315-18F2-21E043875B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2A458D6B-D5FA-0050-B8E4-0D2D879C8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658421FF-0826-3F41-FC2D-D873111F9C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F7D31EDA-51A2-797C-B157-7C4421FD5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EE162F54-BA51-75E3-1F75-21A9286619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E072B6E-4ABC-4AE4-0262-D5A60E73C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759B080B-3917-1777-55CD-FDABF6E87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12AC8EB2-EA5E-A0F6-B1B0-05E95F6E4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6502E69A-CD90-31B6-62D5-554834B1C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2807379E-C5A9-7020-F15A-448C4CA5B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A7805A-A184-E4FA-816E-5A58DAD0A4BD}"/>
              </a:ext>
            </a:extLst>
          </p:cNvPr>
          <p:cNvSpPr/>
          <p:nvPr/>
        </p:nvSpPr>
        <p:spPr>
          <a:xfrm>
            <a:off x="4431927" y="1927654"/>
            <a:ext cx="1708360" cy="150134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5FEFE58A-B566-9C0C-0ADD-612CFF7798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673768"/>
              </p:ext>
            </p:extLst>
          </p:nvPr>
        </p:nvGraphicFramePr>
        <p:xfrm>
          <a:off x="2405694" y="508334"/>
          <a:ext cx="6721380" cy="4488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60864F6-12E4-BED9-460B-FBEDE21346B9}"/>
              </a:ext>
            </a:extLst>
          </p:cNvPr>
          <p:cNvSpPr txBox="1"/>
          <p:nvPr/>
        </p:nvSpPr>
        <p:spPr>
          <a:xfrm>
            <a:off x="7106756" y="4274520"/>
            <a:ext cx="45713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Responsibilities: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Processing emotions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Memory formation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Emotional learning</a:t>
            </a:r>
          </a:p>
        </p:txBody>
      </p:sp>
    </p:spTree>
    <p:extLst>
      <p:ext uri="{BB962C8B-B14F-4D97-AF65-F5344CB8AC3E}">
        <p14:creationId xmlns:p14="http://schemas.microsoft.com/office/powerpoint/2010/main" val="222015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BCE9D-5143-387F-E458-C41B24855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80CE3C39-7824-0ED3-C11D-C053CA776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490103CC-3196-25FA-4BD1-0287B2C44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50D70C58-E7E7-BBAE-D4E3-B04F289CD0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76425503-F86F-C324-D7DD-0C8562899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010FAAC6-5CC9-C759-0950-18C6FFB0A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E52B0D9-0AC6-8A82-2E33-D7A2309612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1A8050F7-89A9-8E2E-84F1-AD444DF01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EEB5BED-68AE-026E-E490-624326D4A3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457E75D-AFEC-AF26-ED6D-C1A5E7750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D8599A7-4070-9B4C-8D01-AAFCE42B8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457DD61A-D715-5FB6-B8B5-20C426B370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B6F70A13-0936-E78E-ADFD-3F53E85C6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FA074677-5A27-24BE-3D59-A83CDD561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D13EE93E-C7FE-BBFF-6F59-263A8E4C6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E8689FA6-C135-16FB-1B84-7F20B0AFC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85102C54-B613-99CA-B369-62FE46EE3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9BCF38EF-144A-D938-5DC5-57B93DA9E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BF89783A-18A2-99D6-431D-7AFC26668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D9EB58CB-6D6A-30F3-7A65-55B7DF149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AAA45D86-948E-11A1-D940-64218891C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pic>
        <p:nvPicPr>
          <p:cNvPr id="6" name="Graphic 5" descr="Brain outline">
            <a:extLst>
              <a:ext uri="{FF2B5EF4-FFF2-40B4-BE49-F238E27FC236}">
                <a16:creationId xmlns:a16="http://schemas.microsoft.com/office/drawing/2014/main" id="{44A090D4-93D2-99E0-83B5-6887E06334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25127" y="1927654"/>
            <a:ext cx="3541745" cy="354174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705C167-322C-3162-D3F3-41402FEF4DBB}"/>
              </a:ext>
            </a:extLst>
          </p:cNvPr>
          <p:cNvCxnSpPr>
            <a:cxnSpLocks/>
          </p:cNvCxnSpPr>
          <p:nvPr/>
        </p:nvCxnSpPr>
        <p:spPr>
          <a:xfrm flipV="1">
            <a:off x="7141625" y="2060052"/>
            <a:ext cx="1373485" cy="794845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C700261-7326-A6F4-259C-AE3072759171}"/>
              </a:ext>
            </a:extLst>
          </p:cNvPr>
          <p:cNvCxnSpPr>
            <a:cxnSpLocks/>
          </p:cNvCxnSpPr>
          <p:nvPr/>
        </p:nvCxnSpPr>
        <p:spPr>
          <a:xfrm flipH="1">
            <a:off x="3803061" y="4092861"/>
            <a:ext cx="2095301" cy="108688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F3DA7ED-7AA2-B313-1C9C-85CE6E55F659}"/>
              </a:ext>
            </a:extLst>
          </p:cNvPr>
          <p:cNvCxnSpPr>
            <a:cxnSpLocks/>
          </p:cNvCxnSpPr>
          <p:nvPr/>
        </p:nvCxnSpPr>
        <p:spPr>
          <a:xfrm>
            <a:off x="7446425" y="4182620"/>
            <a:ext cx="942513" cy="1318744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EFC4BD5-0E54-967D-AF18-14B0F2771D6C}"/>
              </a:ext>
            </a:extLst>
          </p:cNvPr>
          <p:cNvCxnSpPr>
            <a:cxnSpLocks/>
          </p:cNvCxnSpPr>
          <p:nvPr/>
        </p:nvCxnSpPr>
        <p:spPr>
          <a:xfrm flipH="1" flipV="1">
            <a:off x="3372089" y="2745390"/>
            <a:ext cx="1466626" cy="43778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3A4AAEBC-0F5E-9A1C-2335-03C1D2A7CEA0}"/>
              </a:ext>
            </a:extLst>
          </p:cNvPr>
          <p:cNvSpPr txBox="1">
            <a:spLocks/>
          </p:cNvSpPr>
          <p:nvPr/>
        </p:nvSpPr>
        <p:spPr>
          <a:xfrm>
            <a:off x="893436" y="1501892"/>
            <a:ext cx="3015433" cy="1557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Impulsivity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DFFC3BD-987B-CA6C-51F8-901B75E6BB29}"/>
              </a:ext>
            </a:extLst>
          </p:cNvPr>
          <p:cNvSpPr txBox="1">
            <a:spLocks/>
          </p:cNvSpPr>
          <p:nvPr/>
        </p:nvSpPr>
        <p:spPr>
          <a:xfrm>
            <a:off x="2228734" y="4523075"/>
            <a:ext cx="3015433" cy="1557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Anger</a:t>
            </a:r>
            <a:endParaRPr lang="en-US" dirty="0">
              <a:solidFill>
                <a:srgbClr val="202020"/>
              </a:solidFill>
              <a:latin typeface="+mn-lt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D936728-DE16-1BC8-D2C6-223B3051B08F}"/>
              </a:ext>
            </a:extLst>
          </p:cNvPr>
          <p:cNvSpPr txBox="1">
            <a:spLocks/>
          </p:cNvSpPr>
          <p:nvPr/>
        </p:nvSpPr>
        <p:spPr>
          <a:xfrm>
            <a:off x="8515110" y="1099047"/>
            <a:ext cx="3015433" cy="1557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Fear</a:t>
            </a:r>
            <a:endParaRPr lang="en-US" dirty="0">
              <a:solidFill>
                <a:srgbClr val="202020"/>
              </a:solidFill>
              <a:latin typeface="+mn-lt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861DD6B2-E72A-3FB8-975C-FA309FE7EB56}"/>
              </a:ext>
            </a:extLst>
          </p:cNvPr>
          <p:cNvSpPr txBox="1">
            <a:spLocks/>
          </p:cNvSpPr>
          <p:nvPr/>
        </p:nvSpPr>
        <p:spPr>
          <a:xfrm>
            <a:off x="8455548" y="5089390"/>
            <a:ext cx="3015433" cy="1557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Panic</a:t>
            </a:r>
            <a:endParaRPr lang="en-US" dirty="0">
              <a:solidFill>
                <a:srgbClr val="202020"/>
              </a:solidFill>
              <a:latin typeface="+mn-lt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E50E35A-8169-801F-81B2-F17BCDB0D50E}"/>
              </a:ext>
            </a:extLst>
          </p:cNvPr>
          <p:cNvCxnSpPr>
            <a:cxnSpLocks/>
          </p:cNvCxnSpPr>
          <p:nvPr/>
        </p:nvCxnSpPr>
        <p:spPr>
          <a:xfrm>
            <a:off x="7514943" y="3518758"/>
            <a:ext cx="1690043" cy="220364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itle 1">
            <a:extLst>
              <a:ext uri="{FF2B5EF4-FFF2-40B4-BE49-F238E27FC236}">
                <a16:creationId xmlns:a16="http://schemas.microsoft.com/office/drawing/2014/main" id="{FDC8EB3A-94C3-65FC-08E5-C56EC8782B37}"/>
              </a:ext>
            </a:extLst>
          </p:cNvPr>
          <p:cNvSpPr txBox="1">
            <a:spLocks/>
          </p:cNvSpPr>
          <p:nvPr/>
        </p:nvSpPr>
        <p:spPr>
          <a:xfrm>
            <a:off x="9581935" y="2966051"/>
            <a:ext cx="3015433" cy="1557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Action without thinking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E0E81E59-942D-F2A8-1832-F6F198322D92}"/>
              </a:ext>
            </a:extLst>
          </p:cNvPr>
          <p:cNvSpPr txBox="1">
            <a:spLocks/>
          </p:cNvSpPr>
          <p:nvPr/>
        </p:nvSpPr>
        <p:spPr>
          <a:xfrm>
            <a:off x="241973" y="3074611"/>
            <a:ext cx="3015433" cy="1557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Elation</a:t>
            </a:r>
            <a:endParaRPr lang="en-US" dirty="0">
              <a:solidFill>
                <a:srgbClr val="202020"/>
              </a:solidFill>
              <a:latin typeface="+mn-lt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49EBB00-998D-2FA2-CCE9-D264379308FC}"/>
              </a:ext>
            </a:extLst>
          </p:cNvPr>
          <p:cNvCxnSpPr>
            <a:cxnSpLocks/>
          </p:cNvCxnSpPr>
          <p:nvPr/>
        </p:nvCxnSpPr>
        <p:spPr>
          <a:xfrm flipH="1">
            <a:off x="2244776" y="3658580"/>
            <a:ext cx="2353187" cy="140505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4A3F84E-8821-9DCD-C014-C7E592861C4B}"/>
              </a:ext>
            </a:extLst>
          </p:cNvPr>
          <p:cNvGrpSpPr/>
          <p:nvPr/>
        </p:nvGrpSpPr>
        <p:grpSpPr>
          <a:xfrm>
            <a:off x="2992873" y="297558"/>
            <a:ext cx="6294828" cy="779173"/>
            <a:chOff x="0" y="60059"/>
            <a:chExt cx="2761916" cy="779173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E412A65C-91C3-5D0E-4B23-B4FA2A029164}"/>
                </a:ext>
              </a:extLst>
            </p:cNvPr>
            <p:cNvSpPr/>
            <p:nvPr/>
          </p:nvSpPr>
          <p:spPr>
            <a:xfrm>
              <a:off x="0" y="60059"/>
              <a:ext cx="2761916" cy="77917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ounded Rectangle 4">
              <a:extLst>
                <a:ext uri="{FF2B5EF4-FFF2-40B4-BE49-F238E27FC236}">
                  <a16:creationId xmlns:a16="http://schemas.microsoft.com/office/drawing/2014/main" id="{BBC8AA7E-D948-0ED0-E9CD-02BDD499C551}"/>
                </a:ext>
              </a:extLst>
            </p:cNvPr>
            <p:cNvSpPr txBox="1"/>
            <p:nvPr/>
          </p:nvSpPr>
          <p:spPr>
            <a:xfrm>
              <a:off x="38036" y="98095"/>
              <a:ext cx="2685844" cy="7031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dirty="0">
                  <a:solidFill>
                    <a:schemeClr val="bg1"/>
                  </a:solidFill>
                </a:rPr>
                <a:t>AMYGDALA HIJACK! </a:t>
              </a:r>
              <a:endParaRPr lang="en-US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5411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541B88-1AE9-40C3-AFD5-967787C19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4" name="Graphic 38">
            <a:extLst>
              <a:ext uri="{FF2B5EF4-FFF2-40B4-BE49-F238E27FC236}">
                <a16:creationId xmlns:a16="http://schemas.microsoft.com/office/drawing/2014/main" id="{7CF625D3-71A3-4F30-A096-8EF334E95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6754E2F-F56E-4BA3-99DD-8EBF110E3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69059-7C49-49C6-B071-F2A9B558E0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89D16701-DA76-4F72-BB63-E2C3FFBDF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CC28BE1-9DC6-43FE-9582-39F091098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AF9AF3F3-CE0C-4125-BDD7-346487FA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31DFBFA-CF4D-4940-9086-26F83E5C6B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7854033-BD20-4C77-8C5B-048F4B3BD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C93AA74-BEB3-444F-835B-7AA6ECE61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00DF1C9-6952-4704-B8B3-95406E18E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34783FD-297C-40D2-964B-DBAE4DE28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E621623-0357-4FD5-A1AC-400501025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24F346E-10A0-458F-A9CA-8C0079472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937A2F7-01A9-47F3-BED6-B61D99840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B44DAF8-5073-441A-82E1-180385D35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B0413D-0E36-4A90-8E6A-9EDC676A60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6059ECF-0D50-48AD-B67A-645EC29D3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394906F-6BF2-447E-9886-F12708E12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45EB96B-215A-4EBF-A594-2B08222339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8CC8D18-9D93-5EE3-9EEE-0C6D57B6DD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990142"/>
              </p:ext>
            </p:extLst>
          </p:nvPr>
        </p:nvGraphicFramePr>
        <p:xfrm>
          <a:off x="5335522" y="979191"/>
          <a:ext cx="6301601" cy="5878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A8D2493-56C5-7B81-88A5-1734AFC95BA6}"/>
              </a:ext>
            </a:extLst>
          </p:cNvPr>
          <p:cNvSpPr/>
          <p:nvPr/>
        </p:nvSpPr>
        <p:spPr>
          <a:xfrm>
            <a:off x="14659" y="-15156"/>
            <a:ext cx="4890596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E79B28-DAA6-D428-04CC-833237590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222" y="2791077"/>
            <a:ext cx="1505171" cy="1275846"/>
          </a:xfrm>
        </p:spPr>
        <p:txBody>
          <a:bodyPr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Why?</a:t>
            </a:r>
          </a:p>
        </p:txBody>
      </p:sp>
      <p:pic>
        <p:nvPicPr>
          <p:cNvPr id="4" name="Graphic 3" descr="Badge Question Mark outline">
            <a:extLst>
              <a:ext uri="{FF2B5EF4-FFF2-40B4-BE49-F238E27FC236}">
                <a16:creationId xmlns:a16="http://schemas.microsoft.com/office/drawing/2014/main" id="{19FFEA29-1852-A805-9009-08BDC90253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16763" y="96456"/>
            <a:ext cx="1363881" cy="13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861AAB-11B4-4477-8888-B399E468A5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82861AAB-11B4-4477-8888-B399E468A5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82861AAB-11B4-4477-8888-B399E468A5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E588CF-4EE5-4761-A805-190F334F7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dgm id="{78E588CF-4EE5-4761-A805-190F334F7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78E588CF-4EE5-4761-A805-190F334F7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FBB4FD0-0734-437E-B70A-44F26D3F9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graphicEl>
                                              <a:dgm id="{8FBB4FD0-0734-437E-B70A-44F26D3F9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graphicEl>
                                              <a:dgm id="{8FBB4FD0-0734-437E-B70A-44F26D3F9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B055AEC-225D-4162-89B0-ED3BF55B1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7B055AEC-225D-4162-89B0-ED3BF55B1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graphicEl>
                                              <a:dgm id="{7B055AEC-225D-4162-89B0-ED3BF55B12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FF90DBF-C911-4259-AAB5-24AD70B93B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EFF90DBF-C911-4259-AAB5-24AD70B93B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EFF90DBF-C911-4259-AAB5-24AD70B93B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776594C-91EB-4F01-86A8-EC568D523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dgm id="{8776594C-91EB-4F01-86A8-EC568D523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graphicEl>
                                              <a:dgm id="{8776594C-91EB-4F01-86A8-EC568D523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6E3836-63B1-4A83-9401-DE3176A04B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graphicEl>
                                              <a:dgm id="{4A6E3836-63B1-4A83-9401-DE3176A04B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dgm id="{4A6E3836-63B1-4A83-9401-DE3176A04B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DF235A-BDA0-415F-9873-513911FC81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graphicEl>
                                              <a:dgm id="{61DF235A-BDA0-415F-9873-513911FC81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graphicEl>
                                              <a:dgm id="{61DF235A-BDA0-415F-9873-513911FC81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9BA4A3-F8C6-43C2-A3EC-49B0F228F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089BA4A3-F8C6-43C2-A3EC-49B0F228F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089BA4A3-F8C6-43C2-A3EC-49B0F228F5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6EA157-3DCB-4DF0-8D81-BFEC31A189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graphicEl>
                                              <a:dgm id="{546EA157-3DCB-4DF0-8D81-BFEC31A189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graphicEl>
                                              <a:dgm id="{546EA157-3DCB-4DF0-8D81-BFEC31A189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5B786D-AC40-4563-8B49-B790361913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A85B786D-AC40-4563-8B49-B790361913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A85B786D-AC40-4563-8B49-B790361913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6834D4-DCBA-41B2-BDC4-0BA554C88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866834D4-DCBA-41B2-BDC4-0BA554C88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866834D4-DCBA-41B2-BDC4-0BA554C88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E1BC79-DCBA-47A9-A803-079392C369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69E1BC79-DCBA-47A9-A803-079392C369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69E1BC79-DCBA-47A9-A803-079392C369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7CB305-0345-45B9-B81C-5C918F39B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graphicEl>
                                              <a:dgm id="{F07CB305-0345-45B9-B81C-5C918F39B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F07CB305-0345-45B9-B81C-5C918F39B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731177-DA77-4BA7-8458-7966A2B26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>
                                            <p:graphicEl>
                                              <a:dgm id="{D9731177-DA77-4BA7-8458-7966A2B26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graphicEl>
                                              <a:dgm id="{D9731177-DA77-4BA7-8458-7966A2B26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94971C-A6EB-21C5-4D6E-2A9DAD3A9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2C6AE066-46BD-7294-9D03-37BF1F306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3FCD6CC4-B1CE-B97C-0BD8-F99A58288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9FD5C064-81A9-747B-88FD-4D8BD89B0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8693E34F-FEFC-FDC5-53AC-71250EEAB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85C59CF5-55B2-B6D8-DF8E-160D72141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D8099E5F-7507-2788-6CFE-2ACDDB3C1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86251CD7-B9F7-06B0-D547-317D8AC147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D42D941A-82A3-78F9-A8E4-73232CD0D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84970E1-1017-3626-FBE0-C89079549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A76FCF68-EAC4-D699-05FE-A96DCE459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CCAE7E1-F5DD-6574-3828-6EF18FA13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30AE5348-F178-1EEE-11BB-55F66E7DC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984B19F4-37FA-233E-6A05-6EA91C329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B127B05D-BA81-0F5B-6E57-776413F52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858234D1-83A7-62CB-A84D-8F31228E2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66C3849C-EBFC-D44D-61FB-C4AEE1DB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31A00028-8E43-C356-2CE1-3E2F43734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14920FFF-3F53-B753-7B97-C5ECFE155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483B1CF2-79A4-81E0-7396-70D806000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4986551F-DC05-0102-7E68-9DDB7EE91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6CB094-BF01-E681-8BDB-E31EE4BB6946}"/>
              </a:ext>
            </a:extLst>
          </p:cNvPr>
          <p:cNvSpPr/>
          <p:nvPr/>
        </p:nvSpPr>
        <p:spPr>
          <a:xfrm>
            <a:off x="4431927" y="1927654"/>
            <a:ext cx="1708360" cy="150134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10257F-6E95-16CF-F080-E68268369440}"/>
              </a:ext>
            </a:extLst>
          </p:cNvPr>
          <p:cNvSpPr/>
          <p:nvPr/>
        </p:nvSpPr>
        <p:spPr>
          <a:xfrm>
            <a:off x="2579478" y="1403846"/>
            <a:ext cx="7285344" cy="3833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</a:rPr>
              <a:t>Wrap Up</a:t>
            </a:r>
          </a:p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Write on the post it note 2 manipulation tactics and 1 reason for them</a:t>
            </a:r>
          </a:p>
        </p:txBody>
      </p:sp>
      <p:pic>
        <p:nvPicPr>
          <p:cNvPr id="4" name="Graphic 3" descr="Postit Notes with solid fill">
            <a:extLst>
              <a:ext uri="{FF2B5EF4-FFF2-40B4-BE49-F238E27FC236}">
                <a16:creationId xmlns:a16="http://schemas.microsoft.com/office/drawing/2014/main" id="{777C778C-8271-E939-BE5D-59E9C5E6B1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967481" y="556458"/>
            <a:ext cx="1635811" cy="166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78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831F1-43A9-6CC5-E076-A080C9B49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0AE3280-333E-8DD9-5D53-8390E94D9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A25934-D570-E353-44ED-8E0A25BC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4C17FAE-A745-891B-7163-608FF35D8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C515055-9853-BF45-5B47-3DD6C9490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52F0E25-1320-08AF-B247-115F7496F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720ABD6-0482-0E31-98E2-CE4C40470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7273B45-0E0C-C5B5-F4C5-5DCF0D056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4835B204-7963-3403-700D-DE93EC748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AB7C4323-E09F-01BD-C8FC-3798B7479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4" name="Graphic 185">
            <a:extLst>
              <a:ext uri="{FF2B5EF4-FFF2-40B4-BE49-F238E27FC236}">
                <a16:creationId xmlns:a16="http://schemas.microsoft.com/office/drawing/2014/main" id="{6EEA3955-5BBC-9DE0-FABD-599D1672E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98495CE-44B6-2B3B-B581-3DB07D35A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9F4D565-D76F-78F9-1A1D-338C1AE53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7F4FA44-B363-3600-CB06-B651C37528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6FA31D5-5CE7-3A14-F2E3-4A9F50789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B59AF92-0473-92F7-54DF-BFB3257A57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8111C883-CDB0-42FB-C4A8-60CEDE715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7D20334-F472-9517-E486-08248C8D1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D85F1FB-3C8D-11E7-22EC-6825ED0BA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81BB458-127F-6BB5-A87E-68ADA899C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835612-840A-0D1C-341F-63B97F650B1A}"/>
              </a:ext>
            </a:extLst>
          </p:cNvPr>
          <p:cNvSpPr/>
          <p:nvPr/>
        </p:nvSpPr>
        <p:spPr>
          <a:xfrm>
            <a:off x="1772934" y="-482803"/>
            <a:ext cx="6705251" cy="667391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787A51-7F43-F3B0-B693-3C5C1C17B7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6395" y="1676846"/>
            <a:ext cx="5786232" cy="1751478"/>
          </a:xfrm>
        </p:spPr>
        <p:txBody>
          <a:bodyPr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User-Generated vs Journalism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65DB9A9-2919-89F9-2B43-CDAA89980E5A}"/>
              </a:ext>
            </a:extLst>
          </p:cNvPr>
          <p:cNvSpPr txBox="1">
            <a:spLocks/>
          </p:cNvSpPr>
          <p:nvPr/>
        </p:nvSpPr>
        <p:spPr>
          <a:xfrm>
            <a:off x="4332648" y="4848524"/>
            <a:ext cx="1763351" cy="5299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Lesson 2</a:t>
            </a:r>
          </a:p>
        </p:txBody>
      </p:sp>
      <p:pic>
        <p:nvPicPr>
          <p:cNvPr id="9" name="Graphic 8" descr="Ui Ux outline">
            <a:extLst>
              <a:ext uri="{FF2B5EF4-FFF2-40B4-BE49-F238E27FC236}">
                <a16:creationId xmlns:a16="http://schemas.microsoft.com/office/drawing/2014/main" id="{A0AAA8B1-22D0-FCB3-8F2D-3AA8FB66B7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50619" y="10979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1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3D7AB-6B06-8801-9A16-A3F80E7C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4856DA7A-5E4A-060E-1343-B8F59F7FB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08B4A0C-5779-1F26-362D-16903429F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605" y="625095"/>
            <a:ext cx="4114800" cy="5731349"/>
            <a:chOff x="1674895" y="1345036"/>
            <a:chExt cx="5428610" cy="4210939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D237AE4A-3F14-89E8-ABFF-B351F197F5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3C0B47C-DE39-352B-F9F4-7E5F690A1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498A8A2D-07B5-0945-F838-156BE5AAA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07" y="531228"/>
            <a:ext cx="4114800" cy="5731348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90" name="Graphic 185">
            <a:extLst>
              <a:ext uri="{FF2B5EF4-FFF2-40B4-BE49-F238E27FC236}">
                <a16:creationId xmlns:a16="http://schemas.microsoft.com/office/drawing/2014/main" id="{DF3A27F9-4126-941D-4872-D67DC0E4F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015710" y="974089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E773DD2-D22E-523C-AD23-9B15AF98E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A449B6B-621B-A1FE-AB5B-6E9E0445C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C4ABE27-5407-CE2C-6E0F-281D595F0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FAA8A5A-FF43-9D89-B629-8167C72676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FD7F450-52F3-B7E7-EB6A-2E226BDFBE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" name="Oval 96">
            <a:extLst>
              <a:ext uri="{FF2B5EF4-FFF2-40B4-BE49-F238E27FC236}">
                <a16:creationId xmlns:a16="http://schemas.microsoft.com/office/drawing/2014/main" id="{CC415BE2-95FB-8FC0-CA96-6B0B44F46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102" y="5190817"/>
            <a:ext cx="366014" cy="35726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2A02AC8C-3C14-7D1C-9787-92232DB52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102" y="5190817"/>
            <a:ext cx="366014" cy="35726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D8C1248-AAB2-FE46-BE50-455BBF834CD5}"/>
              </a:ext>
            </a:extLst>
          </p:cNvPr>
          <p:cNvSpPr txBox="1">
            <a:spLocks/>
          </p:cNvSpPr>
          <p:nvPr/>
        </p:nvSpPr>
        <p:spPr>
          <a:xfrm>
            <a:off x="5365307" y="2188977"/>
            <a:ext cx="6469521" cy="26035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What </a:t>
            </a:r>
            <a:r>
              <a:rPr lang="en-US" sz="3200">
                <a:solidFill>
                  <a:srgbClr val="202020"/>
                </a:solidFill>
                <a:latin typeface="+mn-lt"/>
              </a:rPr>
              <a:t>is user generated content </a:t>
            </a:r>
            <a:r>
              <a:rPr lang="en-US" sz="3200" dirty="0">
                <a:solidFill>
                  <a:srgbClr val="202020"/>
                </a:solidFill>
                <a:latin typeface="+mn-lt"/>
              </a:rPr>
              <a:t>and what is </a:t>
            </a:r>
            <a:r>
              <a:rPr lang="en-US" sz="3200">
                <a:solidFill>
                  <a:srgbClr val="202020"/>
                </a:solidFill>
                <a:latin typeface="+mn-lt"/>
              </a:rPr>
              <a:t>journalism</a:t>
            </a:r>
            <a:r>
              <a:rPr lang="en-US" sz="3200" dirty="0">
                <a:solidFill>
                  <a:srgbClr val="202020"/>
                </a:solidFill>
                <a:latin typeface="+mn-lt"/>
              </a:rPr>
              <a:t>?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  <a:p>
            <a:pPr marL="457200" indent="-457200"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Write down what you think each are </a:t>
            </a:r>
          </a:p>
          <a:p>
            <a:pPr marL="457200" indent="-457200"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Any examples?</a:t>
            </a:r>
          </a:p>
          <a:p>
            <a:pPr marL="457200" indent="-457200" algn="ctr">
              <a:buFontTx/>
              <a:buChar char="-"/>
              <a:defRPr>
                <a:solidFill>
                  <a:srgbClr val="202020"/>
                </a:solidFill>
              </a:defRPr>
            </a:pP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7C7A16-284F-33C9-98A6-AA03E656E315}"/>
              </a:ext>
            </a:extLst>
          </p:cNvPr>
          <p:cNvSpPr/>
          <p:nvPr/>
        </p:nvSpPr>
        <p:spPr>
          <a:xfrm>
            <a:off x="527285" y="537203"/>
            <a:ext cx="4085126" cy="56957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176B3C-BFAA-F979-69DC-A6F70E63D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15" y="2970003"/>
            <a:ext cx="3785384" cy="71709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br>
              <a:rPr lang="en-US" sz="40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40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40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40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br>
              <a:rPr lang="en-US" sz="40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202020"/>
                </a:solidFill>
                <a:latin typeface="+mn-lt"/>
                <a:ea typeface="+mj-ea"/>
                <a:cs typeface="+mj-cs"/>
              </a:rPr>
              <a:t>Activity</a:t>
            </a:r>
          </a:p>
        </p:txBody>
      </p:sp>
      <p:pic>
        <p:nvPicPr>
          <p:cNvPr id="6" name="Graphic 5" descr="List outline">
            <a:extLst>
              <a:ext uri="{FF2B5EF4-FFF2-40B4-BE49-F238E27FC236}">
                <a16:creationId xmlns:a16="http://schemas.microsoft.com/office/drawing/2014/main" id="{B64BBE1D-C4EC-9939-1F51-D1599A2FB8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82906" y="7518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4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D0518F-FFD7-78FE-C459-ED6FC41D1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791C343-B2DE-FCD1-71D5-55613B25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EDE5ED-1507-DD18-2B61-0C279C990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4" name="Graphic 38">
            <a:extLst>
              <a:ext uri="{FF2B5EF4-FFF2-40B4-BE49-F238E27FC236}">
                <a16:creationId xmlns:a16="http://schemas.microsoft.com/office/drawing/2014/main" id="{0CA11CC3-D666-4563-B7BC-2CFFCC707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B2A4E10-7801-93E9-9386-E2996CD48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ECC0230-B770-99C8-F404-EF7EA06D1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97B519DD-9EDC-EEF4-BCE7-1B83BE5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A2DE456-D6C2-ECDA-F3D5-FB54FD165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F222BA13-FA45-7A76-5968-7EB81483E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454A0DC-0038-1284-6C31-D7C2FE8AAC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427B609-5913-B0FB-EA77-6E1BD1049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7ECB29B-38CD-6B37-CDE2-3F091DB4D9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1F1A64-116A-DC8A-AD06-2772A2F6A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096C4AC-BAF2-7E08-6D82-FEC22E5487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A6F15AF-8B6A-E14F-EA74-1766A3A50C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6CDFF7F-E99C-773E-8AA4-D26F1E293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3E5D1C2-2C0A-843F-C2C6-9C7EE4D34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4ADC799-89F1-3027-9414-B358DDCAB6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9B18171-0B14-689D-0B95-234D7D1F0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8060E2A-C063-871B-4C95-E1FA2280A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F421AC4-90D5-02C7-0EBD-5F7698C0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DB0A8F5-EE96-2759-614F-6721027EDE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7" name="Title 1">
            <a:extLst>
              <a:ext uri="{FF2B5EF4-FFF2-40B4-BE49-F238E27FC236}">
                <a16:creationId xmlns:a16="http://schemas.microsoft.com/office/drawing/2014/main" id="{67736050-D157-2D07-04D3-1206BA5620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2753688"/>
              </p:ext>
            </p:extLst>
          </p:nvPr>
        </p:nvGraphicFramePr>
        <p:xfrm>
          <a:off x="5537237" y="771983"/>
          <a:ext cx="6094265" cy="5230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FDF7C84-65DF-19F0-61D9-92CE0C892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7" y="0"/>
            <a:ext cx="4890596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Journalism Code </a:t>
            </a:r>
            <a:br>
              <a:rPr lang="en-US" sz="4000" dirty="0">
                <a:solidFill>
                  <a:srgbClr val="202020"/>
                </a:solidFill>
                <a:latin typeface="+mn-lt"/>
              </a:rPr>
            </a:br>
            <a:r>
              <a:rPr lang="en-US" sz="4000" dirty="0">
                <a:solidFill>
                  <a:srgbClr val="202020"/>
                </a:solidFill>
                <a:latin typeface="+mn-lt"/>
              </a:rPr>
              <a:t>of Conduct</a:t>
            </a:r>
          </a:p>
        </p:txBody>
      </p:sp>
      <p:pic>
        <p:nvPicPr>
          <p:cNvPr id="4" name="Graphic 3" descr="Document outline">
            <a:extLst>
              <a:ext uri="{FF2B5EF4-FFF2-40B4-BE49-F238E27FC236}">
                <a16:creationId xmlns:a16="http://schemas.microsoft.com/office/drawing/2014/main" id="{154B908D-0EC7-3648-F444-9F885CCC21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7519" y="2029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1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C1CD2721-84A9-44B6-88A6-CF1781D95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>
                                            <p:graphicEl>
                                              <a:dgm id="{C1CD2721-84A9-44B6-88A6-CF1781D95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>
                                            <p:graphicEl>
                                              <a:dgm id="{C1CD2721-84A9-44B6-88A6-CF1781D95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D278C4BC-7167-44B8-B5F2-978E9466B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>
                                            <p:graphicEl>
                                              <a:dgm id="{D278C4BC-7167-44B8-B5F2-978E9466B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>
                                            <p:graphicEl>
                                              <a:dgm id="{D278C4BC-7167-44B8-B5F2-978E9466B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DCE50F6F-1705-462D-9DB4-E708EFE495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>
                                            <p:graphicEl>
                                              <a:dgm id="{DCE50F6F-1705-462D-9DB4-E708EFE495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>
                                            <p:graphicEl>
                                              <a:dgm id="{DCE50F6F-1705-462D-9DB4-E708EFE495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A465E5BB-0489-4C05-BE42-C307DB4885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>
                                            <p:graphicEl>
                                              <a:dgm id="{A465E5BB-0489-4C05-BE42-C307DB4885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>
                                            <p:graphicEl>
                                              <a:dgm id="{A465E5BB-0489-4C05-BE42-C307DB4885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5F7E8A83-807D-4B53-8D67-6FD7EE7B11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>
                                            <p:graphicEl>
                                              <a:dgm id="{5F7E8A83-807D-4B53-8D67-6FD7EE7B11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>
                                            <p:graphicEl>
                                              <a:dgm id="{5F7E8A83-807D-4B53-8D67-6FD7EE7B11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EFEB1078-7F30-4F6A-BD3C-63870CC7F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>
                                            <p:graphicEl>
                                              <a:dgm id="{EFEB1078-7F30-4F6A-BD3C-63870CC7F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>
                                            <p:graphicEl>
                                              <a:dgm id="{EFEB1078-7F30-4F6A-BD3C-63870CC7F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E6EEA677-A8A6-4570-9955-57F6F7D2D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>
                                            <p:graphicEl>
                                              <a:dgm id="{E6EEA677-A8A6-4570-9955-57F6F7D2D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>
                                            <p:graphicEl>
                                              <a:dgm id="{E6EEA677-A8A6-4570-9955-57F6F7D2D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17E0CCDE-E123-41A1-884D-12C7924F1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>
                                            <p:graphicEl>
                                              <a:dgm id="{17E0CCDE-E123-41A1-884D-12C7924F1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>
                                            <p:graphicEl>
                                              <a:dgm id="{17E0CCDE-E123-41A1-884D-12C7924F1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AF131D17-B8CD-4B3F-B8E7-06D25887F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>
                                            <p:graphicEl>
                                              <a:dgm id="{AF131D17-B8CD-4B3F-B8E7-06D25887F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>
                                            <p:graphicEl>
                                              <a:dgm id="{AF131D17-B8CD-4B3F-B8E7-06D25887F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F62C045B-F849-41C7-8DA8-3BE06AEDD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>
                                            <p:graphicEl>
                                              <a:dgm id="{F62C045B-F849-41C7-8DA8-3BE06AEDD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>
                                            <p:graphicEl>
                                              <a:dgm id="{F62C045B-F849-41C7-8DA8-3BE06AEDD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E1F68057-9B33-4707-8292-6CAE930B5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>
                                            <p:graphicEl>
                                              <a:dgm id="{E1F68057-9B33-4707-8292-6CAE930B5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>
                                            <p:graphicEl>
                                              <a:dgm id="{E1F68057-9B33-4707-8292-6CAE930B5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6DE78E3B-4A0A-466D-9442-9EC560816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>
                                            <p:graphicEl>
                                              <a:dgm id="{6DE78E3B-4A0A-466D-9442-9EC560816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>
                                            <p:graphicEl>
                                              <a:dgm id="{6DE78E3B-4A0A-466D-9442-9EC560816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7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8FE57-2234-EEF9-C6E8-E9AC2F582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2460A36-EE03-C7E1-0183-80596C6BF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9B8293-CDA3-3CF8-0BFA-D5A7EF639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4" name="Graphic 38">
            <a:extLst>
              <a:ext uri="{FF2B5EF4-FFF2-40B4-BE49-F238E27FC236}">
                <a16:creationId xmlns:a16="http://schemas.microsoft.com/office/drawing/2014/main" id="{91030D59-BCA9-B534-DCE9-E386CB331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6F426F2-23A1-3F16-401A-EFADD315B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EAEC4C-248B-2D51-33C8-920B642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4D33386F-737A-F1E2-702F-A3511E0A8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2246613-DC06-F45E-C5EE-0EEDB901A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CDC2C4C2-07B8-997A-D03A-702AEBCAD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529F7EE-2C26-37E7-4EF3-C4E1C213A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783C2B-A060-D70B-09A6-95B8C9B92C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D06B005-C0CD-277C-CDEF-F2D9DA0E8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F8D7CA3-58E2-33CD-430B-E1C3120972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9069581-F6FB-C55B-56FA-5D9DB97F2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9741D67-1AE0-6540-C1D2-506595083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7C3B911-8C33-F8E7-A314-D8F13CE328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19EE276-D875-43B4-63FE-5C14ABECB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C8455D9-F9AE-9492-35B2-60E4DFEF27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C7946D8-3418-1CBF-DC1D-D7CB852C1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4464F19-FF17-CD2C-C8B3-1DFA880304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A3C0004-9AC3-54C9-5C50-938A7B36F0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1C0C353-AB0D-4057-25C8-469C1A800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" name="Title 1">
            <a:extLst>
              <a:ext uri="{FF2B5EF4-FFF2-40B4-BE49-F238E27FC236}">
                <a16:creationId xmlns:a16="http://schemas.microsoft.com/office/drawing/2014/main" id="{FEDD9B99-B677-6038-D6D1-0F7ACB5973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08685"/>
              </p:ext>
            </p:extLst>
          </p:nvPr>
        </p:nvGraphicFramePr>
        <p:xfrm>
          <a:off x="5537237" y="771983"/>
          <a:ext cx="6094265" cy="5230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E54187B-D64D-5B4E-2470-B084B70EBE19}"/>
              </a:ext>
            </a:extLst>
          </p:cNvPr>
          <p:cNvSpPr/>
          <p:nvPr/>
        </p:nvSpPr>
        <p:spPr>
          <a:xfrm>
            <a:off x="14659" y="0"/>
            <a:ext cx="4890596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A8B5C-FCCF-E36B-146F-C8FADD7A7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63" y="2647431"/>
            <a:ext cx="3200400" cy="1480006"/>
          </a:xfrm>
        </p:spPr>
        <p:txBody>
          <a:bodyPr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3600" dirty="0">
                <a:solidFill>
                  <a:srgbClr val="202020"/>
                </a:solidFill>
                <a:latin typeface="+mn-lt"/>
              </a:rPr>
              <a:t>Source Verification </a:t>
            </a:r>
          </a:p>
        </p:txBody>
      </p:sp>
      <p:pic>
        <p:nvPicPr>
          <p:cNvPr id="4" name="Graphic 3" descr="Checkbox Ticked outline">
            <a:extLst>
              <a:ext uri="{FF2B5EF4-FFF2-40B4-BE49-F238E27FC236}">
                <a16:creationId xmlns:a16="http://schemas.microsoft.com/office/drawing/2014/main" id="{BA58305F-3CFA-69E8-64F8-E876B53D45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82300" y="1807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1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DCDD54-5292-6A43-AC92-934026DAB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65DCDD54-5292-6A43-AC92-934026DAB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65DCDD54-5292-6A43-AC92-934026DAB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58ABB5-67F2-6647-9215-6250EEDEC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3C58ABB5-67F2-6647-9215-6250EEDEC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3C58ABB5-67F2-6647-9215-6250EEDEC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009B3A-A6AC-F443-92DD-D976E8AE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29009B3A-A6AC-F443-92DD-D976E8AE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29009B3A-A6AC-F443-92DD-D976E8AE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1683DF4-6AF9-C148-9E73-1DB495C7F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41683DF4-6AF9-C148-9E73-1DB495C7F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41683DF4-6AF9-C148-9E73-1DB495C7F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E4FAD1-13F6-8A48-BB27-99572457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C1E4FAD1-13F6-8A48-BB27-99572457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C1E4FAD1-13F6-8A48-BB27-99572457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ADA07-34F0-2509-1A94-E71FB202F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01E35DF-A6DC-F46D-3F7B-81951172C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79A9A5-31BF-A72C-FC2F-92641F098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4" name="Graphic 38">
            <a:extLst>
              <a:ext uri="{FF2B5EF4-FFF2-40B4-BE49-F238E27FC236}">
                <a16:creationId xmlns:a16="http://schemas.microsoft.com/office/drawing/2014/main" id="{148B499F-A1C3-F2B7-371E-5D7620EF5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6E1608E-F44C-A785-9D4A-2602127A9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487092-6E5D-5263-9711-2A4351F50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CF0CFA4C-0F62-3B4A-09C9-7ABB8BF1D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BAEAF51-987E-36AA-DCDC-92B9FA91B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059DE5E2-D209-7AC6-B0D6-49F42122F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E6F18F-6791-27FD-D8EF-E44A78B893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88526BE-0D2A-3A5C-431E-B78F587519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962195E-CC16-54BE-3825-D7C8661288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F5CFA83-76EB-1C95-EB54-535CE2607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30B6A24-EB82-6073-56E2-5B635C6F8C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FB2597A-5589-85C2-2439-4B23F6F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4254F03-13BC-426E-4EFD-BBEE81B82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B017A99-D4C6-F9E4-1F26-CB702A481E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C37119F-95C4-9E33-3AC4-97E70872E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82856C-A256-BF1A-A84C-DC75129BA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574D5C9-89AD-BCF9-9EC7-5CD6970C41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2DF0FD8-D9E8-865A-E073-26AA7840E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931CDC8-426E-95BC-DD1F-9C6C129E3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7" name="Title 1">
            <a:extLst>
              <a:ext uri="{FF2B5EF4-FFF2-40B4-BE49-F238E27FC236}">
                <a16:creationId xmlns:a16="http://schemas.microsoft.com/office/drawing/2014/main" id="{1EDB6A9F-F9E5-60DA-B640-0BD8FA7133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1207463"/>
              </p:ext>
            </p:extLst>
          </p:nvPr>
        </p:nvGraphicFramePr>
        <p:xfrm>
          <a:off x="5537237" y="771983"/>
          <a:ext cx="6094265" cy="5230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AA64AB04-92DF-CD68-CFCC-C213F1F4F34A}"/>
              </a:ext>
            </a:extLst>
          </p:cNvPr>
          <p:cNvSpPr/>
          <p:nvPr/>
        </p:nvSpPr>
        <p:spPr>
          <a:xfrm>
            <a:off x="14659" y="0"/>
            <a:ext cx="4890596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53911C-E2BD-C926-A5E5-BC3BD61DA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50" y="2713585"/>
            <a:ext cx="3408418" cy="1430829"/>
          </a:xfrm>
        </p:spPr>
        <p:txBody>
          <a:bodyPr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Fact Checking</a:t>
            </a:r>
          </a:p>
        </p:txBody>
      </p:sp>
      <p:pic>
        <p:nvPicPr>
          <p:cNvPr id="6" name="Graphic 5" descr="Clipboard Partially Ticked outline">
            <a:extLst>
              <a:ext uri="{FF2B5EF4-FFF2-40B4-BE49-F238E27FC236}">
                <a16:creationId xmlns:a16="http://schemas.microsoft.com/office/drawing/2014/main" id="{195AE4E0-6BB4-48C1-5494-634045CEDA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14233" y="799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7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65DCDD54-5292-6A43-AC92-934026DAB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>
                                            <p:graphicEl>
                                              <a:dgm id="{65DCDD54-5292-6A43-AC92-934026DAB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>
                                            <p:graphicEl>
                                              <a:dgm id="{65DCDD54-5292-6A43-AC92-934026DAB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3C58ABB5-67F2-6647-9215-6250EEDEC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>
                                            <p:graphicEl>
                                              <a:dgm id="{3C58ABB5-67F2-6647-9215-6250EEDEC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>
                                            <p:graphicEl>
                                              <a:dgm id="{3C58ABB5-67F2-6647-9215-6250EEDEC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29009B3A-A6AC-F443-92DD-D976E8AE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>
                                            <p:graphicEl>
                                              <a:dgm id="{29009B3A-A6AC-F443-92DD-D976E8AE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>
                                            <p:graphicEl>
                                              <a:dgm id="{29009B3A-A6AC-F443-92DD-D976E8AE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41683DF4-6AF9-C148-9E73-1DB495C7F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>
                                            <p:graphicEl>
                                              <a:dgm id="{41683DF4-6AF9-C148-9E73-1DB495C7F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>
                                            <p:graphicEl>
                                              <a:dgm id="{41683DF4-6AF9-C148-9E73-1DB495C7F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graphicEl>
                                              <a:dgm id="{C1E4FAD1-13F6-8A48-BB27-99572457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>
                                            <p:graphicEl>
                                              <a:dgm id="{C1E4FAD1-13F6-8A48-BB27-99572457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>
                                            <p:graphicEl>
                                              <a:dgm id="{C1E4FAD1-13F6-8A48-BB27-99572457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7" grpId="0">
        <p:bldSub>
          <a:bldDgm bld="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85228-ABA2-7FB1-FF6D-C1A5A26DB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6DB0465-A029-2D78-E898-07C9C52CB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F66A60-2ACA-2DEB-9452-B96C90CA9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4" name="Graphic 38">
            <a:extLst>
              <a:ext uri="{FF2B5EF4-FFF2-40B4-BE49-F238E27FC236}">
                <a16:creationId xmlns:a16="http://schemas.microsoft.com/office/drawing/2014/main" id="{41EE2E45-0A85-88AF-15C1-368C431F5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4A66D9C-30AE-0850-7461-F0087E8FD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2A7E035-2FA0-29C9-60F9-D0086FFBE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5168939F-285F-09B5-EA28-832D8E1B4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E36EEA9-84EF-1B05-2F83-E19F051B1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E6B9C3AE-EBFF-83A6-B31B-7E7F80ADA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2BA85C8-200A-9D47-6456-DC92F1AC4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4EB7FEA-6AF7-1D1F-7B3D-E0407541F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2463070-171C-A859-21E0-D5E076AA21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30F566B-77FA-90A0-1DE7-2CB465D78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10B3C38-3BC0-56E9-8AF5-9D34E36A2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6DAD87B-2682-E88F-3CDB-6B5BEB972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35A18D8-BC2F-DA32-1F3B-D21D090804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9CCEE2-BA14-C309-AED6-CB0AF5661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B9715F6-456F-F748-D790-5CCC4A5E2B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EDDD8F5-E9BE-2DF5-6DDF-84E283A2AA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6487CEF-B1BF-8608-0A73-B094286B3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1EEA824-5BFF-5E41-2D41-699869609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5BD2928-03A3-B2FD-2D11-1D1B52E463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" name="Title 1">
            <a:extLst>
              <a:ext uri="{FF2B5EF4-FFF2-40B4-BE49-F238E27FC236}">
                <a16:creationId xmlns:a16="http://schemas.microsoft.com/office/drawing/2014/main" id="{AC7429EE-EAFA-71CD-B0CF-F1350831ED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1137696"/>
              </p:ext>
            </p:extLst>
          </p:nvPr>
        </p:nvGraphicFramePr>
        <p:xfrm>
          <a:off x="5537237" y="771983"/>
          <a:ext cx="6094265" cy="5230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C35ED20-E305-994F-BB1B-A243D4286927}"/>
              </a:ext>
            </a:extLst>
          </p:cNvPr>
          <p:cNvSpPr/>
          <p:nvPr/>
        </p:nvSpPr>
        <p:spPr>
          <a:xfrm>
            <a:off x="1" y="0"/>
            <a:ext cx="4890596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CD548A-B212-67BF-5E12-3E50C08E8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267" y="2684693"/>
            <a:ext cx="3200400" cy="1405481"/>
          </a:xfrm>
        </p:spPr>
        <p:txBody>
          <a:bodyPr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Expert Consultation </a:t>
            </a:r>
          </a:p>
        </p:txBody>
      </p:sp>
      <p:pic>
        <p:nvPicPr>
          <p:cNvPr id="9" name="Graphic 8" descr="Users outline">
            <a:extLst>
              <a:ext uri="{FF2B5EF4-FFF2-40B4-BE49-F238E27FC236}">
                <a16:creationId xmlns:a16="http://schemas.microsoft.com/office/drawing/2014/main" id="{4440B26C-4184-3E13-20C3-7EDAC4DE6C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87188" y="-2179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1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AC57B1-0BA0-BA4B-AA08-DA3E9400F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84AC57B1-0BA0-BA4B-AA08-DA3E9400F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84AC57B1-0BA0-BA4B-AA08-DA3E9400F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52F558C-6630-5C44-A1DC-EC20F4C4B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852F558C-6630-5C44-A1DC-EC20F4C4B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852F558C-6630-5C44-A1DC-EC20F4C4B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1D1AC99-29B3-9043-8575-D96C29A41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31D1AC99-29B3-9043-8575-D96C29A41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31D1AC99-29B3-9043-8575-D96C29A41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D603920-38F4-E548-B1FF-B5CC6CE94D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3D603920-38F4-E548-B1FF-B5CC6CE94D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3D603920-38F4-E548-B1FF-B5CC6CE94D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5EFBED-FB2B-BB48-899F-029BADC765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D55EFBED-FB2B-BB48-899F-029BADC765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D55EFBED-FB2B-BB48-899F-029BADC765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B3356-7E83-53CD-4E40-7FBD005BB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F4AF062-AB7B-5DE7-9BF6-07A17AF77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A34D8E-9E7E-832A-127A-A1D2D28E3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905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4" name="Graphic 38">
            <a:extLst>
              <a:ext uri="{FF2B5EF4-FFF2-40B4-BE49-F238E27FC236}">
                <a16:creationId xmlns:a16="http://schemas.microsoft.com/office/drawing/2014/main" id="{CD2865A1-AC13-88E7-21E6-F46082113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8179F5F-22E3-279A-FBD1-CE7CEF1CE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FC66C2-1E5B-3C53-8129-0669F4BC1D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95CAFBB1-C9C7-0B9A-AB8E-FC259CD92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51749B5-2447-AE82-9565-11B8400F5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260" y="4752208"/>
            <a:ext cx="365021" cy="36502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78D8D3A9-FBDE-D6F8-EFAF-296452EDF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09667" y="5539935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47611FC-4000-F358-6747-AEA397D1A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943CF13-3A4A-F41D-1B84-400626FEC0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A2534C-12AD-6D79-769D-E9DDB3D8A7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375C052-DBEF-6C82-844D-33C0593B40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DCFD81D-D48C-D9D4-9581-6E18A3E60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46BB59D-FC8B-18C7-DF85-EE353E3DF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5E39134-7675-5B00-9319-5B14FD2676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77A261F-C269-8E6C-0571-10A8E96CFA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E7CA2CD-1D0F-28AC-5223-6B1B367C5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B3BF158-E95E-DF6B-0783-D46F939B84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D51D09F-2650-20F1-66E3-F0BCD7528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8AAAED2-3DD1-0224-CB55-F0017C99D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0B85F69-117F-CF45-CA7E-A8F9A4C26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" name="Title 1">
            <a:extLst>
              <a:ext uri="{FF2B5EF4-FFF2-40B4-BE49-F238E27FC236}">
                <a16:creationId xmlns:a16="http://schemas.microsoft.com/office/drawing/2014/main" id="{1A332F9E-A2B4-A564-43C6-B7BD163AE9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5237478"/>
              </p:ext>
            </p:extLst>
          </p:nvPr>
        </p:nvGraphicFramePr>
        <p:xfrm>
          <a:off x="5537237" y="771983"/>
          <a:ext cx="6094265" cy="5230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558E111-0CDD-D332-5938-F96C80E22AB6}"/>
              </a:ext>
            </a:extLst>
          </p:cNvPr>
          <p:cNvSpPr/>
          <p:nvPr/>
        </p:nvSpPr>
        <p:spPr>
          <a:xfrm>
            <a:off x="14659" y="0"/>
            <a:ext cx="4890596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66BB89-C4A9-2D11-23EC-94741650C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63" y="2725137"/>
            <a:ext cx="3200400" cy="1324594"/>
          </a:xfrm>
        </p:spPr>
        <p:txBody>
          <a:bodyPr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Ethical Standards</a:t>
            </a:r>
          </a:p>
        </p:txBody>
      </p:sp>
      <p:pic>
        <p:nvPicPr>
          <p:cNvPr id="9" name="Graphic 8" descr="Badge Tick outline">
            <a:extLst>
              <a:ext uri="{FF2B5EF4-FFF2-40B4-BE49-F238E27FC236}">
                <a16:creationId xmlns:a16="http://schemas.microsoft.com/office/drawing/2014/main" id="{F215945D-0513-F649-CEB6-11233CB8EB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95206" y="1418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1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DCDD54-5292-6A43-AC92-934026DAB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65DCDD54-5292-6A43-AC92-934026DAB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65DCDD54-5292-6A43-AC92-934026DABF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58ABB5-67F2-6647-9215-6250EEDEC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3C58ABB5-67F2-6647-9215-6250EEDEC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3C58ABB5-67F2-6647-9215-6250EEDEC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009B3A-A6AC-F443-92DD-D976E8AE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29009B3A-A6AC-F443-92DD-D976E8AE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29009B3A-A6AC-F443-92DD-D976E8AE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1683DF4-6AF9-C148-9E73-1DB495C7F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41683DF4-6AF9-C148-9E73-1DB495C7F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41683DF4-6AF9-C148-9E73-1DB495C7F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E4FAD1-13F6-8A48-BB27-99572457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C1E4FAD1-13F6-8A48-BB27-99572457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C1E4FAD1-13F6-8A48-BB27-99572457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1E8369D0-2C3B-4E27-AC6C-A246AC28C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A3D5586F-4573-4C57-9793-1EBFDC896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5EED35EF-93A0-4921-941C-ECC67AE2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C6F74901-2A71-43C3-837C-27CCD6B6D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A92DF49A-063A-4F60-BE30-D26826492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70DCBBE0-7DEE-43ED-BEE3-ABB179CFC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39FE8DF-D1B2-4074-9BDF-C458EA012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61C143B5-6E24-417D-A035-65747A8E9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0331ED8C-8819-4FFB-BF3C-FDA6A90D4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2A39574D-5ECC-4A94-9CB6-646D90DA5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6A73D6F7-977D-4026-8F68-CA63C162C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56348370-4FD9-4A99-BB05-944D5B0B0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D1146D46-43DB-4487-A191-0970511C3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517B7142-9D64-4D34-B23C-9471326AD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E8EB71CD-AB26-440E-A0D5-E1081DB5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34423BD2-7458-4680-AF49-5013C9D30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25547DC8-8B87-4446-9CC9-65AF04A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EC11F68A-CC71-4196-BBF3-20CDCD75D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085F9950-F10E-4E64-962B-F7034578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7FCE8746-0CD9-A38D-A845-7AF5F95E14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1105106"/>
              </p:ext>
            </p:extLst>
          </p:nvPr>
        </p:nvGraphicFramePr>
        <p:xfrm>
          <a:off x="1564025" y="337949"/>
          <a:ext cx="12801368" cy="6540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496F4858-5569-A666-6BD8-662EAE5D7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2019" y="2545030"/>
            <a:ext cx="6516746" cy="2181112"/>
          </a:xfrm>
        </p:spPr>
        <p:txBody>
          <a:bodyPr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Remember: CRAPPY </a:t>
            </a:r>
          </a:p>
        </p:txBody>
      </p:sp>
    </p:spTree>
    <p:extLst>
      <p:ext uri="{BB962C8B-B14F-4D97-AF65-F5344CB8AC3E}">
        <p14:creationId xmlns:p14="http://schemas.microsoft.com/office/powerpoint/2010/main" val="1967139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C2A0D-A8B0-76C8-565B-BB19F364F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3A99B674-7DDA-AE78-08A3-625B51B52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B4FCC2D0-2053-6761-8CC1-1DF3013D8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D6205383-C254-6DA4-DDCC-5267EF262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1CF7D60D-2C57-ACF0-416E-3078B5E4C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DEF165E9-FE29-28DA-149C-11B527EF5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513CF266-B54B-5A7A-F640-4ED5A61E8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9F8BB8EA-B8BD-3C7F-8F37-9A3D7E6DF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81360525-1DC3-E5AA-996A-BE2269E9E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D9DD69CC-CBA1-A005-56D3-50FD005CC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1004E2BE-9C26-8D32-DFEE-47E22AC32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24751F79-A273-5D83-47D1-F7A7058D7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88E3DE99-91A4-C0A7-9A8B-28E8053B3A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97510B07-0558-F121-6604-E7589808D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F8DFA0BE-975A-07D7-E029-005A9F3785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42BF6287-D5DC-5712-4908-28DA22B2D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C8021EBA-E941-739B-F78F-8A26E47CB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8795A4BA-5D17-21AE-25D7-00301F819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8FEA6C1F-0B85-DF86-A98B-7CDA4C327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7ECF7D64-B370-E5BE-926F-914960C44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5610F141-608E-7101-19AF-38F2614C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09FB6B96-E9BD-8CAF-52D6-86517E949B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825549"/>
              </p:ext>
            </p:extLst>
          </p:nvPr>
        </p:nvGraphicFramePr>
        <p:xfrm>
          <a:off x="0" y="477540"/>
          <a:ext cx="12801368" cy="6540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BBBD4E62-3876-5B39-484D-DAB86048C84F}"/>
              </a:ext>
            </a:extLst>
          </p:cNvPr>
          <p:cNvGrpSpPr/>
          <p:nvPr/>
        </p:nvGrpSpPr>
        <p:grpSpPr>
          <a:xfrm>
            <a:off x="3275956" y="563417"/>
            <a:ext cx="7927753" cy="6003637"/>
            <a:chOff x="2933588" y="1398796"/>
            <a:chExt cx="6309893" cy="5234853"/>
          </a:xfrm>
          <a:solidFill>
            <a:schemeClr val="bg1"/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2B4079B-3295-5025-B58D-FCB494D11773}"/>
                </a:ext>
              </a:extLst>
            </p:cNvPr>
            <p:cNvGrpSpPr/>
            <p:nvPr/>
          </p:nvGrpSpPr>
          <p:grpSpPr>
            <a:xfrm>
              <a:off x="2933588" y="1398796"/>
              <a:ext cx="6309893" cy="724185"/>
              <a:chOff x="0" y="60058"/>
              <a:chExt cx="2761916" cy="779174"/>
            </a:xfrm>
            <a:grpFill/>
          </p:grpSpPr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4EA44285-9E22-6EA9-37EE-4CE6C221974B}"/>
                  </a:ext>
                </a:extLst>
              </p:cNvPr>
              <p:cNvSpPr/>
              <p:nvPr/>
            </p:nvSpPr>
            <p:spPr>
              <a:xfrm>
                <a:off x="0" y="60059"/>
                <a:ext cx="2761916" cy="779173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2429E7D-CE92-3F6C-A719-2F006A327FAD}"/>
                  </a:ext>
                </a:extLst>
              </p:cNvPr>
              <p:cNvSpPr txBox="1"/>
              <p:nvPr/>
            </p:nvSpPr>
            <p:spPr>
              <a:xfrm>
                <a:off x="38036" y="60058"/>
                <a:ext cx="2685844" cy="7411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3820" tIns="41910" rIns="83820" bIns="41910" numCol="1" spcCol="1270" anchor="ctr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How are you feeling after seeing it?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7329734-EEE9-92B1-2FDB-E4E15D4D69B9}"/>
                </a:ext>
              </a:extLst>
            </p:cNvPr>
            <p:cNvGrpSpPr/>
            <p:nvPr/>
          </p:nvGrpSpPr>
          <p:grpSpPr>
            <a:xfrm>
              <a:off x="2933588" y="3229813"/>
              <a:ext cx="6309893" cy="724185"/>
              <a:chOff x="0" y="60058"/>
              <a:chExt cx="2761916" cy="779174"/>
            </a:xfrm>
            <a:grpFill/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F502AD72-F810-990A-0E56-41975148EFCE}"/>
                  </a:ext>
                </a:extLst>
              </p:cNvPr>
              <p:cNvSpPr/>
              <p:nvPr/>
            </p:nvSpPr>
            <p:spPr>
              <a:xfrm>
                <a:off x="0" y="60059"/>
                <a:ext cx="2761916" cy="779173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Rounded Rectangle 4">
                <a:extLst>
                  <a:ext uri="{FF2B5EF4-FFF2-40B4-BE49-F238E27FC236}">
                    <a16:creationId xmlns:a16="http://schemas.microsoft.com/office/drawing/2014/main" id="{9F4BEA32-2FC9-0966-B355-6C6DF66D26EB}"/>
                  </a:ext>
                </a:extLst>
              </p:cNvPr>
              <p:cNvSpPr txBox="1"/>
              <p:nvPr/>
            </p:nvSpPr>
            <p:spPr>
              <a:xfrm>
                <a:off x="38036" y="60058"/>
                <a:ext cx="2685844" cy="7411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3820" tIns="41910" rIns="83820" bIns="41910" numCol="1" spcCol="1270" anchor="ctr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Are the authors trusted and reliable?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5C8FAF0-BFFA-401F-49FC-793E6AA7B3D4}"/>
                </a:ext>
              </a:extLst>
            </p:cNvPr>
            <p:cNvGrpSpPr/>
            <p:nvPr/>
          </p:nvGrpSpPr>
          <p:grpSpPr>
            <a:xfrm>
              <a:off x="2933588" y="4124264"/>
              <a:ext cx="6309893" cy="724185"/>
              <a:chOff x="0" y="60058"/>
              <a:chExt cx="2761916" cy="779174"/>
            </a:xfrm>
            <a:grpFill/>
          </p:grpSpPr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9754E523-14F3-29C1-C621-D360266CF0F1}"/>
                  </a:ext>
                </a:extLst>
              </p:cNvPr>
              <p:cNvSpPr/>
              <p:nvPr/>
            </p:nvSpPr>
            <p:spPr>
              <a:xfrm>
                <a:off x="0" y="60059"/>
                <a:ext cx="2761916" cy="779173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Rounded Rectangle 4">
                <a:extLst>
                  <a:ext uri="{FF2B5EF4-FFF2-40B4-BE49-F238E27FC236}">
                    <a16:creationId xmlns:a16="http://schemas.microsoft.com/office/drawing/2014/main" id="{660802CF-938D-C00F-C87E-83D1171263C2}"/>
                  </a:ext>
                </a:extLst>
              </p:cNvPr>
              <p:cNvSpPr txBox="1"/>
              <p:nvPr/>
            </p:nvSpPr>
            <p:spPr>
              <a:xfrm>
                <a:off x="38036" y="60058"/>
                <a:ext cx="2685844" cy="7411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3820" tIns="41910" rIns="83820" bIns="41910" numCol="1" spcCol="1270" anchor="ctr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What is the purpose of the information?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D2B0FF1-7971-DDBC-740B-6910849A63C7}"/>
                </a:ext>
              </a:extLst>
            </p:cNvPr>
            <p:cNvGrpSpPr/>
            <p:nvPr/>
          </p:nvGrpSpPr>
          <p:grpSpPr>
            <a:xfrm>
              <a:off x="2933588" y="5020678"/>
              <a:ext cx="6309893" cy="724185"/>
              <a:chOff x="0" y="60058"/>
              <a:chExt cx="2761916" cy="779174"/>
            </a:xfrm>
            <a:grpFill/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8D12C4A0-9AEF-125A-29C0-097D3F4D0E96}"/>
                  </a:ext>
                </a:extLst>
              </p:cNvPr>
              <p:cNvSpPr/>
              <p:nvPr/>
            </p:nvSpPr>
            <p:spPr>
              <a:xfrm>
                <a:off x="0" y="60059"/>
                <a:ext cx="2761916" cy="779173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Rounded Rectangle 4">
                <a:extLst>
                  <a:ext uri="{FF2B5EF4-FFF2-40B4-BE49-F238E27FC236}">
                    <a16:creationId xmlns:a16="http://schemas.microsoft.com/office/drawing/2014/main" id="{BD95B2CB-F7C1-EA64-C86A-10F06852C714}"/>
                  </a:ext>
                </a:extLst>
              </p:cNvPr>
              <p:cNvSpPr txBox="1"/>
              <p:nvPr/>
            </p:nvSpPr>
            <p:spPr>
              <a:xfrm>
                <a:off x="38036" y="60058"/>
                <a:ext cx="2685844" cy="7411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3820" tIns="41910" rIns="83820" bIns="41910" numCol="1" spcCol="1270" anchor="ctr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Can you pair it with another source?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9AAB04C-C203-2119-5B30-42F5B5728F2B}"/>
                </a:ext>
              </a:extLst>
            </p:cNvPr>
            <p:cNvGrpSpPr/>
            <p:nvPr/>
          </p:nvGrpSpPr>
          <p:grpSpPr>
            <a:xfrm>
              <a:off x="2933588" y="5909464"/>
              <a:ext cx="6309893" cy="724185"/>
              <a:chOff x="0" y="60058"/>
              <a:chExt cx="2761916" cy="779174"/>
            </a:xfrm>
            <a:grpFill/>
          </p:grpSpPr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A3421E29-F71A-68B9-0F80-75D7B67E667A}"/>
                  </a:ext>
                </a:extLst>
              </p:cNvPr>
              <p:cNvSpPr/>
              <p:nvPr/>
            </p:nvSpPr>
            <p:spPr>
              <a:xfrm>
                <a:off x="0" y="60059"/>
                <a:ext cx="2761916" cy="779173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" name="Rounded Rectangle 4">
                <a:extLst>
                  <a:ext uri="{FF2B5EF4-FFF2-40B4-BE49-F238E27FC236}">
                    <a16:creationId xmlns:a16="http://schemas.microsoft.com/office/drawing/2014/main" id="{DDE8191A-3977-9528-8A6D-D64075762A17}"/>
                  </a:ext>
                </a:extLst>
              </p:cNvPr>
              <p:cNvSpPr txBox="1"/>
              <p:nvPr/>
            </p:nvSpPr>
            <p:spPr>
              <a:xfrm>
                <a:off x="38036" y="60058"/>
                <a:ext cx="2685844" cy="7411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3820" tIns="41910" rIns="83820" bIns="41910" numCol="1" spcCol="1270" anchor="ctr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What are your thoughts?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6A7242E-3EA5-D5F0-E7A8-1AD0B3746C48}"/>
                </a:ext>
              </a:extLst>
            </p:cNvPr>
            <p:cNvGrpSpPr/>
            <p:nvPr/>
          </p:nvGrpSpPr>
          <p:grpSpPr>
            <a:xfrm>
              <a:off x="2933588" y="2314989"/>
              <a:ext cx="6309893" cy="724185"/>
              <a:chOff x="0" y="60058"/>
              <a:chExt cx="2761916" cy="779174"/>
            </a:xfrm>
            <a:grpFill/>
          </p:grpSpPr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53074C6A-0E1A-7D24-BE61-BF292FDCAC47}"/>
                  </a:ext>
                </a:extLst>
              </p:cNvPr>
              <p:cNvSpPr/>
              <p:nvPr/>
            </p:nvSpPr>
            <p:spPr>
              <a:xfrm>
                <a:off x="0" y="60059"/>
                <a:ext cx="2761916" cy="779173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" name="Rounded Rectangle 4">
                <a:extLst>
                  <a:ext uri="{FF2B5EF4-FFF2-40B4-BE49-F238E27FC236}">
                    <a16:creationId xmlns:a16="http://schemas.microsoft.com/office/drawing/2014/main" id="{6D1DE465-D86F-73EB-45CF-F63BF4FAD87C}"/>
                  </a:ext>
                </a:extLst>
              </p:cNvPr>
              <p:cNvSpPr txBox="1"/>
              <p:nvPr/>
            </p:nvSpPr>
            <p:spPr>
              <a:xfrm>
                <a:off x="38036" y="60058"/>
                <a:ext cx="2685844" cy="7411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3820" tIns="41910" rIns="83820" bIns="41910" numCol="1" spcCol="1270" anchor="ctr" anchorCtr="0">
                <a:noAutofit/>
              </a:bodyPr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</a:rPr>
                  <a:t>Is the information recent?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2302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12481-EAB0-8575-A79E-493468D73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E6CA79E0-E3BF-4C75-EF63-332C4ECF5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CF67CA4-205A-293F-105C-3990C02B9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09" y="1187311"/>
            <a:ext cx="5089552" cy="44833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1CED068-5FA4-FF44-F9C4-BBD7AD3E5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301" y="1178924"/>
            <a:ext cx="5089552" cy="4483379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D055FD8-F81B-2361-4A6E-9DD925658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787" y="1130846"/>
            <a:ext cx="5039475" cy="443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83" name="Graphic 38">
            <a:extLst>
              <a:ext uri="{FF2B5EF4-FFF2-40B4-BE49-F238E27FC236}">
                <a16:creationId xmlns:a16="http://schemas.microsoft.com/office/drawing/2014/main" id="{F291E0D8-2316-DC7F-697D-E0D7D5501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40" y="1424181"/>
            <a:ext cx="1355538" cy="503582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CECBA84-D717-B7B5-1F34-4AE9FCB73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7B38D26-998A-DB80-B9CE-5AAB3A989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7" name="Graphic 212">
            <a:extLst>
              <a:ext uri="{FF2B5EF4-FFF2-40B4-BE49-F238E27FC236}">
                <a16:creationId xmlns:a16="http://schemas.microsoft.com/office/drawing/2014/main" id="{5D6CDFB3-3477-E64C-D5CF-5D415512C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89" name="Graphic 212">
            <a:extLst>
              <a:ext uri="{FF2B5EF4-FFF2-40B4-BE49-F238E27FC236}">
                <a16:creationId xmlns:a16="http://schemas.microsoft.com/office/drawing/2014/main" id="{84058DE7-8248-35B2-A0D6-51F661582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91" name="Graphic 4">
            <a:extLst>
              <a:ext uri="{FF2B5EF4-FFF2-40B4-BE49-F238E27FC236}">
                <a16:creationId xmlns:a16="http://schemas.microsoft.com/office/drawing/2014/main" id="{F0704E68-0822-B111-D1DE-A942A5E68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32680" y="5188771"/>
            <a:ext cx="1076787" cy="1076789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D8F7A5A-626C-8BD0-C23F-C3F1AFAC28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92AFD41-1C9A-1DB6-EE25-1F5C144CE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CB3203F-5535-F34E-C4DD-4CC1350ED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183BAEC-4B6D-A397-A2E1-53C78AEFD9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98D3BAD-1639-0032-45E9-2E8094274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127B9D18-98C5-452A-DB16-03C5C2D92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270E14C-1415-6355-8074-721F84A24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0C79167-EF2C-594D-B2BA-E11D4E469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8A5082E-A21B-147D-31AC-33164E76A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E30F6FA-83B6-78E5-2B93-2A560C8CE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04B8DFF-85D4-F41C-F9ED-ADC973196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EC24403-B54F-BCED-28F2-0D391FE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D86A599-725F-7F94-73D9-D266D3A3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30F76-2BAF-21C2-2A2B-ABE5EA574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1170" y="1875020"/>
            <a:ext cx="4974771" cy="3091185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3800" dirty="0">
                <a:solidFill>
                  <a:srgbClr val="202020"/>
                </a:solidFill>
              </a:rPr>
              <a:t>Get into pairs</a:t>
            </a:r>
            <a:r>
              <a:rPr lang="en-US" sz="3800">
                <a:solidFill>
                  <a:srgbClr val="202020"/>
                </a:solidFill>
              </a:rPr>
              <a:t> -</a:t>
            </a:r>
            <a:r>
              <a:rPr lang="en-US" sz="3800" dirty="0">
                <a:solidFill>
                  <a:srgbClr val="202020"/>
                </a:solidFill>
              </a:rPr>
              <a:t> you are now journalists</a:t>
            </a:r>
          </a:p>
          <a:p>
            <a:pPr>
              <a:defRPr>
                <a:solidFill>
                  <a:srgbClr val="202020"/>
                </a:solidFill>
              </a:defRPr>
            </a:pPr>
            <a:r>
              <a:rPr lang="en-US" sz="3800" dirty="0">
                <a:solidFill>
                  <a:srgbClr val="202020"/>
                </a:solidFill>
              </a:rPr>
              <a:t>Find a piece of user-generated content</a:t>
            </a:r>
          </a:p>
          <a:p>
            <a:pPr>
              <a:defRPr>
                <a:solidFill>
                  <a:srgbClr val="202020"/>
                </a:solidFill>
              </a:defRPr>
            </a:pPr>
            <a:r>
              <a:rPr lang="en-US" sz="3800" dirty="0">
                <a:solidFill>
                  <a:srgbClr val="202020"/>
                </a:solidFill>
              </a:rPr>
              <a:t>Use the CRAPPY system to go through it and correct any shortcomings</a:t>
            </a:r>
          </a:p>
          <a:p>
            <a:pPr marL="457200" lvl="1" indent="0">
              <a:buNone/>
              <a:defRPr>
                <a:solidFill>
                  <a:srgbClr val="202020"/>
                </a:solidFill>
              </a:defRPr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371842-8F9F-CC54-2D96-1459F39559E9}"/>
              </a:ext>
            </a:extLst>
          </p:cNvPr>
          <p:cNvSpPr/>
          <p:nvPr/>
        </p:nvSpPr>
        <p:spPr>
          <a:xfrm>
            <a:off x="643333" y="1051458"/>
            <a:ext cx="5126171" cy="44942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202020"/>
              </a:solidFill>
            </a:endParaRPr>
          </a:p>
          <a:p>
            <a:pPr algn="ctr"/>
            <a:endParaRPr lang="en-US" sz="2800" dirty="0">
              <a:solidFill>
                <a:srgbClr val="202020"/>
              </a:solidFill>
            </a:endParaRPr>
          </a:p>
          <a:p>
            <a:pPr algn="ctr"/>
            <a:r>
              <a:rPr lang="en-US" sz="2800" dirty="0">
                <a:solidFill>
                  <a:srgbClr val="202020"/>
                </a:solidFill>
              </a:rPr>
              <a:t>10 minutes</a:t>
            </a:r>
          </a:p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853EEC-9EC3-2D05-76A0-D709CF9E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397" y="2718588"/>
            <a:ext cx="1840042" cy="580011"/>
          </a:xfrm>
        </p:spPr>
        <p:txBody>
          <a:bodyPr>
            <a:normAutofit fontScale="90000"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dirty="0"/>
              <a:t>Activity</a:t>
            </a:r>
          </a:p>
        </p:txBody>
      </p:sp>
      <p:pic>
        <p:nvPicPr>
          <p:cNvPr id="4" name="Graphic 3" descr="List outline">
            <a:extLst>
              <a:ext uri="{FF2B5EF4-FFF2-40B4-BE49-F238E27FC236}">
                <a16:creationId xmlns:a16="http://schemas.microsoft.com/office/drawing/2014/main" id="{0A64C80C-C714-7C80-2EBA-28C2627E54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6222" y="122310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3399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9AC59-DD15-F1CF-4558-EB871E13D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0699D629-64F1-DA0D-9BE7-5A53A7DE5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F7BAC118-3C16-64EA-1667-F4E17CF91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56ADC383-EFDB-5733-BDDB-41C8E25C3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B951CE55-6740-3668-9FA9-9C01AFB72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44AC07B7-730A-EEB5-4FA5-8926D6CFB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FF643CEB-55F3-86B3-490D-65DE769723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05FE3125-5566-A9A2-A74B-F91BC84AE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3275CCA6-3DFD-6FCA-7DF9-B633440D6B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F003E837-F32B-CCC7-3BEE-678200702F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ABC427B4-B556-C76B-37DA-71FDC90E9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41F420CA-9C01-416C-F77A-1DB523ED3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4F5767D-D606-9665-28E7-46A7E050B1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0BD6827E-AD0A-F45C-3564-41253B7B5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0E8DFF90-43E8-9460-817B-D12070C61B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E6C544E-39F6-8DAA-0408-FE1B747C3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2A2D8FBA-EA1D-7C33-97A6-ED95F3F9B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B94F03BC-D7AE-54B2-ECC9-788B044C92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DCDD060C-6DFE-7282-E6B9-26DF2F2BF5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2C8B8A6A-DF17-2873-7BF1-4EDCFCC19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75D7C3F2-4077-B8F6-814E-5D90D5749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AED761-FF87-D04C-CC3D-3D76D65E3DF4}"/>
              </a:ext>
            </a:extLst>
          </p:cNvPr>
          <p:cNvSpPr/>
          <p:nvPr/>
        </p:nvSpPr>
        <p:spPr>
          <a:xfrm>
            <a:off x="4431927" y="1927654"/>
            <a:ext cx="1708360" cy="150134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A2BB3F-BD44-F97A-88B2-DF0CD444DD79}"/>
              </a:ext>
            </a:extLst>
          </p:cNvPr>
          <p:cNvSpPr/>
          <p:nvPr/>
        </p:nvSpPr>
        <p:spPr>
          <a:xfrm>
            <a:off x="2519096" y="1554031"/>
            <a:ext cx="7285344" cy="3833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</a:rPr>
              <a:t>Wrap Up</a:t>
            </a:r>
          </a:p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Write on the post 2 things you could do to check content is reliable. </a:t>
            </a:r>
          </a:p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Bonus points for writing 2 things journalists must do before releasing a story</a:t>
            </a:r>
          </a:p>
        </p:txBody>
      </p:sp>
      <p:pic>
        <p:nvPicPr>
          <p:cNvPr id="4" name="Graphic 3" descr="Postit Notes with solid fill">
            <a:extLst>
              <a:ext uri="{FF2B5EF4-FFF2-40B4-BE49-F238E27FC236}">
                <a16:creationId xmlns:a16="http://schemas.microsoft.com/office/drawing/2014/main" id="{4C8171D6-C21B-FFC6-0430-2E63B97480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62986" y="531179"/>
            <a:ext cx="1967180" cy="191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0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6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28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0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89D5665-AF38-D523-080E-38F8D5CA3961}"/>
              </a:ext>
            </a:extLst>
          </p:cNvPr>
          <p:cNvSpPr/>
          <p:nvPr/>
        </p:nvSpPr>
        <p:spPr>
          <a:xfrm>
            <a:off x="1780392" y="-500218"/>
            <a:ext cx="6705251" cy="667391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2184F3-6863-3F5B-182A-5904190FF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6395" y="1993096"/>
            <a:ext cx="5786232" cy="838009"/>
          </a:xfrm>
        </p:spPr>
        <p:txBody>
          <a:bodyPr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Algorithms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F0AB8C-57C6-E3EA-7122-11BE9C6C59AF}"/>
              </a:ext>
            </a:extLst>
          </p:cNvPr>
          <p:cNvSpPr txBox="1">
            <a:spLocks/>
          </p:cNvSpPr>
          <p:nvPr/>
        </p:nvSpPr>
        <p:spPr>
          <a:xfrm>
            <a:off x="2454808" y="3353767"/>
            <a:ext cx="5786232" cy="4524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  <a:latin typeface="+mn-lt"/>
              </a:rPr>
              <a:t>Lesson 3</a:t>
            </a:r>
          </a:p>
        </p:txBody>
      </p:sp>
      <p:pic>
        <p:nvPicPr>
          <p:cNvPr id="6" name="Graphic 5" descr="Flowchart outline">
            <a:extLst>
              <a:ext uri="{FF2B5EF4-FFF2-40B4-BE49-F238E27FC236}">
                <a16:creationId xmlns:a16="http://schemas.microsoft.com/office/drawing/2014/main" id="{91C8ED90-87E4-4C83-7AE1-9A94C8A9A0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44154" y="1057105"/>
            <a:ext cx="977725" cy="97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9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DB615-5595-BFFF-300E-5937C72BE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3F66A4A1-099E-68A3-F2F1-5E69E8C8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5A4B4A3-1219-6F65-A784-21CBA7479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09" y="1187311"/>
            <a:ext cx="5089552" cy="44833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B5D5C52-DA53-608C-56C3-A39A1CA16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301" y="1178924"/>
            <a:ext cx="5089552" cy="4483379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153719A-4667-D46B-C16F-425C8C791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787" y="1130846"/>
            <a:ext cx="5039475" cy="443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3" name="Graphic 38">
            <a:extLst>
              <a:ext uri="{FF2B5EF4-FFF2-40B4-BE49-F238E27FC236}">
                <a16:creationId xmlns:a16="http://schemas.microsoft.com/office/drawing/2014/main" id="{7E7307FE-A062-F161-95F6-BA3C8BEC3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40" y="1424181"/>
            <a:ext cx="1355538" cy="503582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B044B3F-E60B-F118-1E55-60666CA0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1EC324C-DD8C-B372-1671-34C45FD5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87" name="Graphic 212">
            <a:extLst>
              <a:ext uri="{FF2B5EF4-FFF2-40B4-BE49-F238E27FC236}">
                <a16:creationId xmlns:a16="http://schemas.microsoft.com/office/drawing/2014/main" id="{234E14A3-DE8E-245A-EE7D-FD76A753C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9" name="Graphic 212">
            <a:extLst>
              <a:ext uri="{FF2B5EF4-FFF2-40B4-BE49-F238E27FC236}">
                <a16:creationId xmlns:a16="http://schemas.microsoft.com/office/drawing/2014/main" id="{DEFD52B0-8C54-3EE0-633B-33E2B35A6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202020"/>
                </a:solidFill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91" name="Graphic 4">
            <a:extLst>
              <a:ext uri="{FF2B5EF4-FFF2-40B4-BE49-F238E27FC236}">
                <a16:creationId xmlns:a16="http://schemas.microsoft.com/office/drawing/2014/main" id="{E643ED35-CB1B-1FEB-BDC6-DB6B5A34E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32680" y="5188771"/>
            <a:ext cx="1076787" cy="1076789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C28715E-C49F-9971-377A-9B386F2D1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83FAD19-5EF1-7D45-2784-BEE9BE1DE5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3388E48-BF89-9B45-9498-E1636D4B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F089C7B-A71F-6260-0F94-0BBDB30A6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4141F8B-2BE0-7FF2-93DB-141FF4EB0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649E9D2-03D8-F8C0-E1B2-114E79090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9EF099-7D44-0570-5EF7-4443EC9DA4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50C6B19-A2F7-07BF-9A40-7BC2CFE1C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EDF7B96-2353-24B6-BC39-35C0B62C3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6F2F4D3-AEEB-D67C-4DA4-7460C3070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4D9E742-305D-8F14-AE06-F9A96A5F9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164A8B8-5713-31A0-A228-1F5690F99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D3BDE4D-FE24-41A4-FB05-977E53D40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A1DF7-351B-4914-7C08-BF6E724AA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217344"/>
            <a:ext cx="4974771" cy="492024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GB" dirty="0">
                <a:solidFill>
                  <a:srgbClr val="202020"/>
                </a:solidFill>
              </a:rPr>
              <a:t>Have you ever opened TikTok or YouTube to watch one video... and an hour later realised you're still scrolling?</a:t>
            </a:r>
          </a:p>
          <a:p>
            <a:pPr>
              <a:defRPr>
                <a:solidFill>
                  <a:srgbClr val="202020"/>
                </a:solidFill>
              </a:defRPr>
            </a:pPr>
            <a:r>
              <a:rPr lang="en-GB" dirty="0">
                <a:solidFill>
                  <a:srgbClr val="202020"/>
                </a:solidFill>
              </a:rPr>
              <a:t>Explore: Where did you start and where did you end up half an hour in? </a:t>
            </a:r>
          </a:p>
          <a:p>
            <a:pPr>
              <a:defRPr>
                <a:solidFill>
                  <a:srgbClr val="202020"/>
                </a:solidFill>
              </a:defRPr>
            </a:pPr>
            <a:r>
              <a:rPr lang="en-GB" dirty="0">
                <a:solidFill>
                  <a:srgbClr val="202020"/>
                </a:solidFill>
              </a:rPr>
              <a:t>Did you choose these video's or were they chosen for you? </a:t>
            </a:r>
          </a:p>
          <a:p>
            <a:pPr marL="0" indent="0">
              <a:buNone/>
              <a:defRPr>
                <a:solidFill>
                  <a:srgbClr val="202020"/>
                </a:solidFill>
              </a:defRPr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C560A1-FF68-CDB3-3228-5AD1B2A4404E}"/>
              </a:ext>
            </a:extLst>
          </p:cNvPr>
          <p:cNvSpPr/>
          <p:nvPr/>
        </p:nvSpPr>
        <p:spPr>
          <a:xfrm>
            <a:off x="677719" y="991892"/>
            <a:ext cx="5084854" cy="45755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CB5C33-4A40-0F5F-D030-B622D29CD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1619"/>
            <a:ext cx="4905401" cy="4042196"/>
          </a:xfrm>
        </p:spPr>
        <p:txBody>
          <a:bodyPr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“How did I end up here?”</a:t>
            </a:r>
          </a:p>
        </p:txBody>
      </p:sp>
      <p:pic>
        <p:nvPicPr>
          <p:cNvPr id="6" name="Graphic 5" descr="Smart Phone outline">
            <a:extLst>
              <a:ext uri="{FF2B5EF4-FFF2-40B4-BE49-F238E27FC236}">
                <a16:creationId xmlns:a16="http://schemas.microsoft.com/office/drawing/2014/main" id="{EA48DA80-2632-570D-0D34-A8C879D560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11305" y="11775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874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09" y="1187311"/>
            <a:ext cx="5089552" cy="44833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6814848-248A-47DD-88E0-95099D951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301" y="1178924"/>
            <a:ext cx="5089552" cy="4483379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18BDA89-0D2C-4C4E-99F6-D7A220FE4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787" y="1130846"/>
            <a:ext cx="5039475" cy="443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83" name="Graphic 38">
            <a:extLst>
              <a:ext uri="{FF2B5EF4-FFF2-40B4-BE49-F238E27FC236}">
                <a16:creationId xmlns:a16="http://schemas.microsoft.com/office/drawing/2014/main" id="{6B67BE95-96EF-433C-9F29-B0732AA6B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40" y="1424181"/>
            <a:ext cx="1355538" cy="503582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D324976-1596-4B76-A61C-5626816B2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44DEF24-FB22-48A2-8257-B97AD7E1A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7" name="Graphic 212">
            <a:extLst>
              <a:ext uri="{FF2B5EF4-FFF2-40B4-BE49-F238E27FC236}">
                <a16:creationId xmlns:a16="http://schemas.microsoft.com/office/drawing/2014/main" id="{7CE98B01-ED41-482F-AFA1-19C7FA7C0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89" name="Graphic 212">
            <a:extLst>
              <a:ext uri="{FF2B5EF4-FFF2-40B4-BE49-F238E27FC236}">
                <a16:creationId xmlns:a16="http://schemas.microsoft.com/office/drawing/2014/main" id="{B9CABDD0-8DF6-4974-A224-9A2A81778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91" name="Graphic 4">
            <a:extLst>
              <a:ext uri="{FF2B5EF4-FFF2-40B4-BE49-F238E27FC236}">
                <a16:creationId xmlns:a16="http://schemas.microsoft.com/office/drawing/2014/main" id="{D6E8B984-55B9-4A62-A043-997D00F0A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32680" y="5188771"/>
            <a:ext cx="1076787" cy="1076789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4FAF4A8-82EB-4F6F-B601-43EBF0BD1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6F2473F-E069-4558-9B41-E285BBE03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C9A4A76-2C9F-486C-9663-6A30A022DE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8431DC7-D4CB-479A-AFA4-5B0C597A2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0755DA1-6F28-4612-A4A7-B915468C6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616ED79-5475-49E6-A5FE-8D9DB12FB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1DCEB47-7140-4682-8DBF-7667BE28F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A931BD3-5A56-42F2-B6B5-647B28D1C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20E4C8E-4190-498D-9556-6DA668A81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4B2F30F-0B57-4D60-A087-CD6A471F6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C5E8C73-ED41-4214-AEE6-3C5F49384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1F94534-FE3E-476C-870B-E714E4A66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DE6C1B0-4D58-4937-B2B7-B1207CA18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EF503-2DE5-9C01-818C-D8D994B2A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5987" y="1619060"/>
            <a:ext cx="4974771" cy="3757635"/>
          </a:xfrm>
        </p:spPr>
        <p:txBody>
          <a:bodyPr>
            <a:normAutofit fontScale="92500"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</a:rPr>
              <a:t>Read the tweets </a:t>
            </a:r>
          </a:p>
          <a:p>
            <a:pPr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</a:rPr>
              <a:t>Place the cards on the arrow as to where you think they fit</a:t>
            </a:r>
            <a:endParaRPr lang="en-US" dirty="0">
              <a:solidFill>
                <a:schemeClr val="bg1"/>
              </a:solidFill>
            </a:endParaRPr>
          </a:p>
          <a:p>
            <a:pPr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</a:rPr>
              <a:t>Green – basic, harmless posts</a:t>
            </a:r>
          </a:p>
          <a:p>
            <a:pPr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</a:rPr>
              <a:t>Orange – confusing, emotional or ‘dark humor’ posts</a:t>
            </a:r>
          </a:p>
          <a:p>
            <a:pPr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</a:rPr>
              <a:t>Red – false, dangerous and/or extreme posts</a:t>
            </a:r>
          </a:p>
          <a:p>
            <a:pPr marL="457200" lvl="1" indent="0">
              <a:buNone/>
              <a:defRPr>
                <a:solidFill>
                  <a:srgbClr val="202020"/>
                </a:solidFill>
              </a:defRPr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FECF65-6066-643C-5E80-EDAA32E092F4}"/>
              </a:ext>
            </a:extLst>
          </p:cNvPr>
          <p:cNvSpPr/>
          <p:nvPr/>
        </p:nvSpPr>
        <p:spPr>
          <a:xfrm>
            <a:off x="745620" y="1117632"/>
            <a:ext cx="5049607" cy="44365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3200" dirty="0">
              <a:solidFill>
                <a:srgbClr val="202020"/>
              </a:solidFill>
            </a:endParaRPr>
          </a:p>
          <a:p>
            <a:pPr algn="ctr"/>
            <a:endParaRPr lang="en-US" sz="3200" dirty="0">
              <a:solidFill>
                <a:srgbClr val="202020"/>
              </a:solidFill>
            </a:endParaRPr>
          </a:p>
          <a:p>
            <a:pPr algn="ctr"/>
            <a:endParaRPr lang="en-US" sz="3200" dirty="0">
              <a:solidFill>
                <a:srgbClr val="202020"/>
              </a:solidFill>
            </a:endParaRPr>
          </a:p>
          <a:p>
            <a:pPr algn="ctr"/>
            <a:endParaRPr lang="en-US" sz="3200" dirty="0">
              <a:solidFill>
                <a:srgbClr val="202020"/>
              </a:solidFill>
            </a:endParaRPr>
          </a:p>
          <a:p>
            <a:pPr algn="ctr"/>
            <a:endParaRPr lang="en-GB" sz="2800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05BC29-AC1F-CB1C-6D38-D4693B879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215" y="2971679"/>
            <a:ext cx="4905401" cy="685515"/>
          </a:xfrm>
        </p:spPr>
        <p:txBody>
          <a:bodyPr>
            <a:normAutofit fontScale="90000"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  <a:latin typeface="+mn-lt"/>
              </a:rPr>
              <a:t>Activity</a:t>
            </a:r>
          </a:p>
        </p:txBody>
      </p:sp>
      <p:pic>
        <p:nvPicPr>
          <p:cNvPr id="5" name="Graphic 4" descr="List outline">
            <a:extLst>
              <a:ext uri="{FF2B5EF4-FFF2-40B4-BE49-F238E27FC236}">
                <a16:creationId xmlns:a16="http://schemas.microsoft.com/office/drawing/2014/main" id="{509A9225-13FA-4C6B-A51E-968571E1CA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05854" y="126320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70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042EA-8423-8087-68CF-1AC71476E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753BFBD7-546E-DFAA-EE1E-251E71B3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B1158A24-EA47-DDC0-E545-18C5C65C1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CEB1DFE9-5797-DBE9-924E-49465D7D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7C53160E-5BA8-A8DF-05BD-010FE03F54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6F425E6D-9E50-F720-ADA6-2B1660CDC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8743C53-9B05-B239-48CD-93AF7E14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B425A909-5FF6-3665-5572-68BFBC751B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8A920353-0BEA-6B11-E6E4-47ADFE2EC3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84A9178-0105-D9FA-D6AD-DB0F4D95F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D9DAC026-CB37-A2E3-AE4D-33242BE74B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10289087-3101-70C8-A091-8C0D9B2B84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BEC28B69-38F1-8FF0-1B8D-83ADBBEB6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FDE76645-2D39-039D-ED2E-42AD98B30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D197583A-CAD7-8DC9-BC98-A395902B4A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C0FA3D0E-8E61-F82D-3BC3-C3FBBFF58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7107721B-1777-ED13-386B-4A09C5929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5033F13D-C27C-14AE-0AC7-2A59224B4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BF8BBACE-06F1-A2F3-38D6-9C08BF3F03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8E4150AE-30AD-ED24-2FD0-8E0394738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068FECBE-2B8C-3AD7-0C35-D55C668F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pic>
        <p:nvPicPr>
          <p:cNvPr id="8" name="Picture 7" descr="A screenshot of a phone&#10;&#10;AI-generated content may be incorrect.">
            <a:extLst>
              <a:ext uri="{FF2B5EF4-FFF2-40B4-BE49-F238E27FC236}">
                <a16:creationId xmlns:a16="http://schemas.microsoft.com/office/drawing/2014/main" id="{29AC4C50-B25E-E12A-5409-A16DDED8A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724" y="1887980"/>
            <a:ext cx="5562855" cy="94728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9" descr="A screenshot of a phone&#10;&#10;AI-generated content may be incorrect.">
            <a:extLst>
              <a:ext uri="{FF2B5EF4-FFF2-40B4-BE49-F238E27FC236}">
                <a16:creationId xmlns:a16="http://schemas.microsoft.com/office/drawing/2014/main" id="{9AF8FD44-4A00-B880-5957-44A7A5309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73" y="1887596"/>
            <a:ext cx="5712406" cy="93458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Picture 11" descr="A screenshot of a phone&#10;&#10;AI-generated content may be incorrect.">
            <a:extLst>
              <a:ext uri="{FF2B5EF4-FFF2-40B4-BE49-F238E27FC236}">
                <a16:creationId xmlns:a16="http://schemas.microsoft.com/office/drawing/2014/main" id="{9E0A2962-AB09-092E-563E-3286E40B4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73" y="704642"/>
            <a:ext cx="5682327" cy="84025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 descr="A screenshot of a phone&#10;&#10;AI-generated content may be incorrect.">
            <a:extLst>
              <a:ext uri="{FF2B5EF4-FFF2-40B4-BE49-F238E27FC236}">
                <a16:creationId xmlns:a16="http://schemas.microsoft.com/office/drawing/2014/main" id="{023E05DA-C1C9-E636-0C37-4774AF9FB8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777" y="704642"/>
            <a:ext cx="5606802" cy="84025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Picture 13" descr="A screenshot of a phone&#10;&#10;AI-generated content may be incorrect.">
            <a:extLst>
              <a:ext uri="{FF2B5EF4-FFF2-40B4-BE49-F238E27FC236}">
                <a16:creationId xmlns:a16="http://schemas.microsoft.com/office/drawing/2014/main" id="{B9A5C8C6-4F18-FDF8-CFB2-384D27F6DF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0230" y="5598452"/>
            <a:ext cx="5735274" cy="89197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Picture 14" descr="A screenshot of a phone&#10;&#10;AI-generated content may be incorrect.">
            <a:extLst>
              <a:ext uri="{FF2B5EF4-FFF2-40B4-BE49-F238E27FC236}">
                <a16:creationId xmlns:a16="http://schemas.microsoft.com/office/drawing/2014/main" id="{0DF790B5-C80A-D735-3ED7-BC211FF807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8724" y="4361878"/>
            <a:ext cx="5678597" cy="9464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Picture 15" descr="A screenshot of a phone&#10;&#10;AI-generated content may be incorrect.">
            <a:extLst>
              <a:ext uri="{FF2B5EF4-FFF2-40B4-BE49-F238E27FC236}">
                <a16:creationId xmlns:a16="http://schemas.microsoft.com/office/drawing/2014/main" id="{D10ACE01-ED7E-49C9-BFBF-CE9911805D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1817" y="3177470"/>
            <a:ext cx="5606803" cy="88907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Picture 16" descr="A screenshot of a phone&#10;&#10;AI-generated content may be incorrect.">
            <a:extLst>
              <a:ext uri="{FF2B5EF4-FFF2-40B4-BE49-F238E27FC236}">
                <a16:creationId xmlns:a16="http://schemas.microsoft.com/office/drawing/2014/main" id="{C0199994-2164-A63C-9C01-86076CE995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112" y="4365148"/>
            <a:ext cx="5735274" cy="93989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8" name="Picture 17" descr="A screenshot of a phone&#10;&#10;AI-generated content may be incorrect.">
            <a:extLst>
              <a:ext uri="{FF2B5EF4-FFF2-40B4-BE49-F238E27FC236}">
                <a16:creationId xmlns:a16="http://schemas.microsoft.com/office/drawing/2014/main" id="{D1F8622B-B999-4B01-0215-1A3037C10E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112" y="3153897"/>
            <a:ext cx="5735274" cy="91264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039377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ADFD8-D8B7-691F-D9FE-EF0436CB4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D40AE541-47C2-2E0B-CE56-0A40EAA76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BC44D97D-19C5-4C8A-D650-C6A39C594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D3CCA878-D9E8-579E-0CBB-1A1E634CC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D57B63FC-C722-4CB8-6354-C4CDC119D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944CFAE6-9972-0BDC-79F9-76B149B78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241AA37D-4561-414E-9433-842C431128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FF062BEC-D258-0D95-EB7E-001040CE7A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F452C3B3-698E-DF44-3ED5-2A0CC1B9A6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B79E3968-B06F-5E53-B689-06CC392CE7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9EBA20AE-97E2-C058-9CED-7E2D5EE41F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604B4ABC-3D88-FEE3-1594-F05E1ADEEB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9D694DD-511A-3935-B0CB-5B64B5CC69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242AC023-E356-5910-C9C5-AC1ABCE64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E32D0A8F-8A63-3E75-25AA-1F52A707A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AC7AEA0-1776-BC89-0DA3-27BA8C6F72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C871A86C-229D-9789-3B75-C609A17C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5AC7805D-4B01-0CDC-9023-4EF499C767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ED4851C0-10F0-0A3E-48A4-62EF1A026B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877F3B60-6EAE-CDCD-A61E-53AF43C2C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3F578E7B-F3DD-F1E0-0709-678639A0E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pic>
        <p:nvPicPr>
          <p:cNvPr id="3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72110D46-8CBB-9A27-8C3E-22B66E5FB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5" y="3813446"/>
            <a:ext cx="5025584" cy="83338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Picture 3" descr="A screenshot of a phone&#10;&#10;AI-generated content may be incorrect.">
            <a:extLst>
              <a:ext uri="{FF2B5EF4-FFF2-40B4-BE49-F238E27FC236}">
                <a16:creationId xmlns:a16="http://schemas.microsoft.com/office/drawing/2014/main" id="{1DE8AFAF-139D-D557-05AA-D8AFA2CA4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84" y="2139553"/>
            <a:ext cx="5182609" cy="84790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06F3D089-2C32-151E-9DF5-69D185703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71" y="43336"/>
            <a:ext cx="5533290" cy="8790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Picture 5" descr="A screenshot of a phone&#10;&#10;AI-generated content may be incorrect.">
            <a:extLst>
              <a:ext uri="{FF2B5EF4-FFF2-40B4-BE49-F238E27FC236}">
                <a16:creationId xmlns:a16="http://schemas.microsoft.com/office/drawing/2014/main" id="{D84508B6-24D1-6638-BE96-E3D6DC19E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7047" y="3019024"/>
            <a:ext cx="4484646" cy="76970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Picture 18" descr="A screenshot of a phone&#10;&#10;AI-generated content may be incorrect.">
            <a:extLst>
              <a:ext uri="{FF2B5EF4-FFF2-40B4-BE49-F238E27FC236}">
                <a16:creationId xmlns:a16="http://schemas.microsoft.com/office/drawing/2014/main" id="{5DCC2D44-B1DE-F472-DDE3-1BAA817FFA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0644" y="3919444"/>
            <a:ext cx="4364332" cy="72738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0" name="Picture 19" descr="A screenshot of a phone&#10;&#10;AI-generated content may be incorrect.">
            <a:extLst>
              <a:ext uri="{FF2B5EF4-FFF2-40B4-BE49-F238E27FC236}">
                <a16:creationId xmlns:a16="http://schemas.microsoft.com/office/drawing/2014/main" id="{5C488B96-30B5-A98F-A8CC-45B5EA2D1E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8160" y="39372"/>
            <a:ext cx="5579125" cy="8735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1" name="Picture 20" descr="A screenshot of a phone&#10;&#10;AI-generated content may be incorrect.">
            <a:extLst>
              <a:ext uri="{FF2B5EF4-FFF2-40B4-BE49-F238E27FC236}">
                <a16:creationId xmlns:a16="http://schemas.microsoft.com/office/drawing/2014/main" id="{A7A57E33-7F5F-3A84-9728-AED74561FD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0990" y="2115050"/>
            <a:ext cx="5270705" cy="86376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2" name="Picture 21" descr="A screenshot of a phone&#10;&#10;AI-generated content may be incorrect.">
            <a:extLst>
              <a:ext uri="{FF2B5EF4-FFF2-40B4-BE49-F238E27FC236}">
                <a16:creationId xmlns:a16="http://schemas.microsoft.com/office/drawing/2014/main" id="{C8238C48-A197-8DC2-73DD-D9D9E3C6CF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0468" y="1121626"/>
            <a:ext cx="5643264" cy="89800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6B59FC6-5E0B-1A78-F33A-A5C7DC30509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7174" t="32950" r="5435" b="33495"/>
          <a:stretch>
            <a:fillRect/>
          </a:stretch>
        </p:blipFill>
        <p:spPr>
          <a:xfrm>
            <a:off x="405368" y="5072702"/>
            <a:ext cx="11669608" cy="1738683"/>
          </a:xfrm>
          <a:prstGeom prst="rect">
            <a:avLst/>
          </a:prstGeom>
        </p:spPr>
      </p:pic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E57103D7-584A-BE3F-7965-0BF7E3D9BB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7047" y="4680657"/>
            <a:ext cx="4827211" cy="78015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88E0DA3-888A-B4DC-600C-351955006E68}"/>
              </a:ext>
            </a:extLst>
          </p:cNvPr>
          <p:cNvSpPr txBox="1"/>
          <p:nvPr/>
        </p:nvSpPr>
        <p:spPr>
          <a:xfrm>
            <a:off x="1112807" y="5694237"/>
            <a:ext cx="2297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2400" b="1" dirty="0">
                <a:solidFill>
                  <a:srgbClr val="202020"/>
                </a:solidFill>
              </a:rPr>
              <a:t>Harmless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25BD18-BA1F-A6B8-D467-63B8DB179EBC}"/>
              </a:ext>
            </a:extLst>
          </p:cNvPr>
          <p:cNvSpPr txBox="1"/>
          <p:nvPr/>
        </p:nvSpPr>
        <p:spPr>
          <a:xfrm>
            <a:off x="8331378" y="5682995"/>
            <a:ext cx="2297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>
                <a:solidFill>
                  <a:srgbClr val="202020"/>
                </a:solidFill>
              </a:defRPr>
            </a:pPr>
            <a:r>
              <a:rPr lang="en-US" sz="2400" b="1" dirty="0">
                <a:solidFill>
                  <a:srgbClr val="202020"/>
                </a:solidFill>
              </a:rPr>
              <a:t>Dangerous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DCC948-346D-F174-A478-E7FBC7B03AA5}"/>
              </a:ext>
            </a:extLst>
          </p:cNvPr>
          <p:cNvSpPr txBox="1"/>
          <p:nvPr/>
        </p:nvSpPr>
        <p:spPr>
          <a:xfrm>
            <a:off x="4722092" y="5682995"/>
            <a:ext cx="2297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2400" b="1" dirty="0">
                <a:solidFill>
                  <a:srgbClr val="202020"/>
                </a:solidFill>
              </a:rPr>
              <a:t>Problematic</a:t>
            </a:r>
          </a:p>
        </p:txBody>
      </p:sp>
    </p:spTree>
    <p:extLst>
      <p:ext uri="{BB962C8B-B14F-4D97-AF65-F5344CB8AC3E}">
        <p14:creationId xmlns:p14="http://schemas.microsoft.com/office/powerpoint/2010/main" val="427597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FBF53-2A9D-6B8A-FF81-9C03E08E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547FA488-E018-264B-4EB3-ACAA9CCFA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FCF6E381-8169-4672-F97A-68FB44D62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3A55DBD3-6A32-39EA-67D2-C3E6C428E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2BD6DD69-323E-E698-E199-71B4942AF7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9A1DDDEC-249D-F473-2B92-5BD931895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38C2BF83-F7A2-B2D4-4023-9BD1F0AD8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01778B42-6E23-F725-B732-AAB6BEE8F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8B608D99-00C2-246A-6882-15402FCC02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0A6F5108-996C-4891-6B2E-8FD055967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894DFEC1-2D42-FD2C-4B19-2439406251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AEF14ADB-7186-0DF1-79E1-7AECD5ABC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05E82C5E-B8DF-2EAD-C8BC-281E3A5A5F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E0CAA9F-824C-D84C-17DF-7BEB90247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F092A5AC-A8FC-BD30-B8B6-1F6BFB936B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F33693ED-6966-0B9A-6224-0E1F2FC41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151EBD81-C68B-FB63-C990-770810ABDC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3CF24977-3945-4492-4CBC-C3C978E79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A2A5BB4E-A27F-1691-DF61-27D1E1101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75E812CF-6A56-02FE-55B5-6ACE95B7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42ED7677-0868-E0E1-DB9C-3957FEEFE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01A22FD-0867-9BA2-5D89-C064A8A890DD}"/>
              </a:ext>
            </a:extLst>
          </p:cNvPr>
          <p:cNvGrpSpPr/>
          <p:nvPr/>
        </p:nvGrpSpPr>
        <p:grpSpPr>
          <a:xfrm>
            <a:off x="6597124" y="3877326"/>
            <a:ext cx="4402449" cy="1677379"/>
            <a:chOff x="3816469" y="5177984"/>
            <a:chExt cx="2210657" cy="592851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B9149138-3E17-B0F2-6DA6-61F17477EFB3}"/>
                </a:ext>
              </a:extLst>
            </p:cNvPr>
            <p:cNvSpPr/>
            <p:nvPr/>
          </p:nvSpPr>
          <p:spPr>
            <a:xfrm>
              <a:off x="3816469" y="5177984"/>
              <a:ext cx="2210657" cy="59285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ounded Rectangle 4">
              <a:extLst>
                <a:ext uri="{FF2B5EF4-FFF2-40B4-BE49-F238E27FC236}">
                  <a16:creationId xmlns:a16="http://schemas.microsoft.com/office/drawing/2014/main" id="{DE0A4E77-CEEB-B9BC-AC19-60EEB3147B99}"/>
                </a:ext>
              </a:extLst>
            </p:cNvPr>
            <p:cNvSpPr txBox="1"/>
            <p:nvPr/>
          </p:nvSpPr>
          <p:spPr>
            <a:xfrm>
              <a:off x="3839206" y="5192778"/>
              <a:ext cx="2025009" cy="5349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7923" tIns="41910" rIns="41910" bIns="4191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/>
                <a:t>Is there a pattern?</a:t>
              </a:r>
              <a:endParaRPr lang="en-GB" sz="3200" kern="12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B44A3A-41CA-7251-8D7F-84A9065708B7}"/>
              </a:ext>
            </a:extLst>
          </p:cNvPr>
          <p:cNvGrpSpPr/>
          <p:nvPr/>
        </p:nvGrpSpPr>
        <p:grpSpPr>
          <a:xfrm>
            <a:off x="1622499" y="3866951"/>
            <a:ext cx="4480965" cy="1675402"/>
            <a:chOff x="5761408" y="4462390"/>
            <a:chExt cx="2250083" cy="592851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33492D74-0CB2-702F-58D4-2258F0BB6A59}"/>
                </a:ext>
              </a:extLst>
            </p:cNvPr>
            <p:cNvSpPr/>
            <p:nvPr/>
          </p:nvSpPr>
          <p:spPr>
            <a:xfrm>
              <a:off x="5800834" y="4462390"/>
              <a:ext cx="2210657" cy="59285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050717"/>
                <a:satOff val="-275"/>
                <a:lumOff val="654"/>
                <a:alphaOff val="0"/>
              </a:schemeClr>
            </a:fillRef>
            <a:effectRef idx="0">
              <a:schemeClr val="accent5">
                <a:hueOff val="-4050717"/>
                <a:satOff val="-275"/>
                <a:lumOff val="65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ounded Rectangle 6">
              <a:extLst>
                <a:ext uri="{FF2B5EF4-FFF2-40B4-BE49-F238E27FC236}">
                  <a16:creationId xmlns:a16="http://schemas.microsoft.com/office/drawing/2014/main" id="{6DF037C5-D10C-8577-088D-A534268D2DD0}"/>
                </a:ext>
              </a:extLst>
            </p:cNvPr>
            <p:cNvSpPr txBox="1"/>
            <p:nvPr/>
          </p:nvSpPr>
          <p:spPr>
            <a:xfrm>
              <a:off x="5761408" y="4507438"/>
              <a:ext cx="2072983" cy="5349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7923" tIns="41910" rIns="41910" bIns="4191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dirty="0"/>
                <a:t>A</a:t>
              </a:r>
              <a:r>
                <a:rPr lang="en-US" sz="3200" kern="1200" dirty="0"/>
                <a:t>ny disagreements between groups?</a:t>
              </a:r>
              <a:endParaRPr lang="en-GB" sz="3200" kern="12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B51FD1F-7BF1-D713-81E4-A8E62C3FF4BA}"/>
              </a:ext>
            </a:extLst>
          </p:cNvPr>
          <p:cNvGrpSpPr/>
          <p:nvPr/>
        </p:nvGrpSpPr>
        <p:grpSpPr>
          <a:xfrm>
            <a:off x="6640889" y="1852892"/>
            <a:ext cx="4402449" cy="1677380"/>
            <a:chOff x="6645742" y="3333934"/>
            <a:chExt cx="2210657" cy="59285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0C59C847-9358-77C1-786E-62EE456AFBF7}"/>
                </a:ext>
              </a:extLst>
            </p:cNvPr>
            <p:cNvSpPr/>
            <p:nvPr/>
          </p:nvSpPr>
          <p:spPr>
            <a:xfrm>
              <a:off x="6645742" y="3333934"/>
              <a:ext cx="2210657" cy="59285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8101434"/>
                <a:satOff val="-551"/>
                <a:lumOff val="1307"/>
                <a:alphaOff val="0"/>
              </a:schemeClr>
            </a:fillRef>
            <a:effectRef idx="0">
              <a:schemeClr val="accent5">
                <a:hueOff val="-8101434"/>
                <a:satOff val="-551"/>
                <a:lumOff val="1307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ounded Rectangle 8">
              <a:extLst>
                <a:ext uri="{FF2B5EF4-FFF2-40B4-BE49-F238E27FC236}">
                  <a16:creationId xmlns:a16="http://schemas.microsoft.com/office/drawing/2014/main" id="{238DB02A-A466-ADCF-46B9-7DB37D535E96}"/>
                </a:ext>
              </a:extLst>
            </p:cNvPr>
            <p:cNvSpPr txBox="1"/>
            <p:nvPr/>
          </p:nvSpPr>
          <p:spPr>
            <a:xfrm>
              <a:off x="6668478" y="3362875"/>
              <a:ext cx="2019435" cy="5349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7923" tIns="41910" rIns="41910" bIns="4191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/>
                <a:t>Were any of the tweets difficult to place?</a:t>
              </a:r>
              <a:endParaRPr lang="en-GB" sz="3200" kern="12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75C75F-CAE6-E51C-5B8A-1E718ED046DC}"/>
              </a:ext>
            </a:extLst>
          </p:cNvPr>
          <p:cNvGrpSpPr/>
          <p:nvPr/>
        </p:nvGrpSpPr>
        <p:grpSpPr>
          <a:xfrm>
            <a:off x="1693551" y="1852892"/>
            <a:ext cx="4402449" cy="1675402"/>
            <a:chOff x="7016542" y="1989588"/>
            <a:chExt cx="2210657" cy="592851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83ED510B-BAF6-56D6-9180-4F8D95481B3E}"/>
                </a:ext>
              </a:extLst>
            </p:cNvPr>
            <p:cNvSpPr/>
            <p:nvPr/>
          </p:nvSpPr>
          <p:spPr>
            <a:xfrm>
              <a:off x="7016542" y="1989588"/>
              <a:ext cx="2210657" cy="59285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2152150"/>
                <a:satOff val="-826"/>
                <a:lumOff val="1961"/>
                <a:alphaOff val="0"/>
              </a:schemeClr>
            </a:fillRef>
            <a:effectRef idx="0">
              <a:schemeClr val="accent5">
                <a:hueOff val="-12152150"/>
                <a:satOff val="-826"/>
                <a:lumOff val="1961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ounded Rectangle 10">
              <a:extLst>
                <a:ext uri="{FF2B5EF4-FFF2-40B4-BE49-F238E27FC236}">
                  <a16:creationId xmlns:a16="http://schemas.microsoft.com/office/drawing/2014/main" id="{C4383F0C-0BCB-C002-87B7-9EA0B5F46523}"/>
                </a:ext>
              </a:extLst>
            </p:cNvPr>
            <p:cNvSpPr txBox="1"/>
            <p:nvPr/>
          </p:nvSpPr>
          <p:spPr>
            <a:xfrm>
              <a:off x="7045483" y="2027264"/>
              <a:ext cx="2011412" cy="4868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7923" tIns="41910" rIns="41910" bIns="4191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/>
                <a:t>How many did you correctly identify?</a:t>
              </a:r>
              <a:endParaRPr lang="en-GB" sz="3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608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79B5C9-76DC-D07D-A6F7-52458AEE0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How do these make you feel?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sX0" fmla="*/ 0 w 9692640"/>
              <a:gd name="csY0" fmla="*/ 0 h 18288"/>
              <a:gd name="csX1" fmla="*/ 401552 w 9692640"/>
              <a:gd name="csY1" fmla="*/ 0 h 18288"/>
              <a:gd name="csX2" fmla="*/ 996957 w 9692640"/>
              <a:gd name="csY2" fmla="*/ 0 h 18288"/>
              <a:gd name="csX3" fmla="*/ 1398509 w 9692640"/>
              <a:gd name="csY3" fmla="*/ 0 h 18288"/>
              <a:gd name="csX4" fmla="*/ 2090841 w 9692640"/>
              <a:gd name="csY4" fmla="*/ 0 h 18288"/>
              <a:gd name="csX5" fmla="*/ 2686246 w 9692640"/>
              <a:gd name="csY5" fmla="*/ 0 h 18288"/>
              <a:gd name="csX6" fmla="*/ 3475504 w 9692640"/>
              <a:gd name="csY6" fmla="*/ 0 h 18288"/>
              <a:gd name="csX7" fmla="*/ 4361688 w 9692640"/>
              <a:gd name="csY7" fmla="*/ 0 h 18288"/>
              <a:gd name="csX8" fmla="*/ 5054019 w 9692640"/>
              <a:gd name="csY8" fmla="*/ 0 h 18288"/>
              <a:gd name="csX9" fmla="*/ 5940204 w 9692640"/>
              <a:gd name="csY9" fmla="*/ 0 h 18288"/>
              <a:gd name="csX10" fmla="*/ 6632535 w 9692640"/>
              <a:gd name="csY10" fmla="*/ 0 h 18288"/>
              <a:gd name="csX11" fmla="*/ 7034087 w 9692640"/>
              <a:gd name="csY11" fmla="*/ 0 h 18288"/>
              <a:gd name="csX12" fmla="*/ 7532566 w 9692640"/>
              <a:gd name="csY12" fmla="*/ 0 h 18288"/>
              <a:gd name="csX13" fmla="*/ 8418750 w 9692640"/>
              <a:gd name="csY13" fmla="*/ 0 h 18288"/>
              <a:gd name="csX14" fmla="*/ 9692640 w 9692640"/>
              <a:gd name="csY14" fmla="*/ 0 h 18288"/>
              <a:gd name="csX15" fmla="*/ 9692640 w 9692640"/>
              <a:gd name="csY15" fmla="*/ 18288 h 18288"/>
              <a:gd name="csX16" fmla="*/ 9000309 w 9692640"/>
              <a:gd name="csY16" fmla="*/ 18288 h 18288"/>
              <a:gd name="csX17" fmla="*/ 8307977 w 9692640"/>
              <a:gd name="csY17" fmla="*/ 18288 h 18288"/>
              <a:gd name="csX18" fmla="*/ 7712572 w 9692640"/>
              <a:gd name="csY18" fmla="*/ 18288 h 18288"/>
              <a:gd name="csX19" fmla="*/ 7214093 w 9692640"/>
              <a:gd name="csY19" fmla="*/ 18288 h 18288"/>
              <a:gd name="csX20" fmla="*/ 6327909 w 9692640"/>
              <a:gd name="csY20" fmla="*/ 18288 h 18288"/>
              <a:gd name="csX21" fmla="*/ 5635578 w 9692640"/>
              <a:gd name="csY21" fmla="*/ 18288 h 18288"/>
              <a:gd name="csX22" fmla="*/ 4846320 w 9692640"/>
              <a:gd name="csY22" fmla="*/ 18288 h 18288"/>
              <a:gd name="csX23" fmla="*/ 4444768 w 9692640"/>
              <a:gd name="csY23" fmla="*/ 18288 h 18288"/>
              <a:gd name="csX24" fmla="*/ 3946289 w 9692640"/>
              <a:gd name="csY24" fmla="*/ 18288 h 18288"/>
              <a:gd name="csX25" fmla="*/ 3253958 w 9692640"/>
              <a:gd name="csY25" fmla="*/ 18288 h 18288"/>
              <a:gd name="csX26" fmla="*/ 2464700 w 9692640"/>
              <a:gd name="csY26" fmla="*/ 18288 h 18288"/>
              <a:gd name="csX27" fmla="*/ 2063148 w 9692640"/>
              <a:gd name="csY27" fmla="*/ 18288 h 18288"/>
              <a:gd name="csX28" fmla="*/ 1661595 w 9692640"/>
              <a:gd name="csY28" fmla="*/ 18288 h 18288"/>
              <a:gd name="csX29" fmla="*/ 969264 w 9692640"/>
              <a:gd name="csY29" fmla="*/ 18288 h 18288"/>
              <a:gd name="csX30" fmla="*/ 0 w 9692640"/>
              <a:gd name="csY30" fmla="*/ 18288 h 18288"/>
              <a:gd name="csX31" fmla="*/ 0 w 9692640"/>
              <a:gd name="csY3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71CC327-3D6D-13A4-7454-8D17BF19AC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4475676"/>
              </p:ext>
            </p:extLst>
          </p:nvPr>
        </p:nvGraphicFramePr>
        <p:xfrm>
          <a:off x="838200" y="2004446"/>
          <a:ext cx="10515600" cy="4176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012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E887DA6-10BF-408A-9732-972F45142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FE887DA6-10BF-408A-9732-972F45142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FE887DA6-10BF-408A-9732-972F45142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C3A097-2082-4EDC-A117-AC7163D4B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graphicEl>
                                              <a:dgm id="{77C3A097-2082-4EDC-A117-AC7163D4B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graphicEl>
                                              <a:dgm id="{77C3A097-2082-4EDC-A117-AC7163D4B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1D50B4F-5C7B-475A-B349-7F6C2FE550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graphicEl>
                                              <a:dgm id="{41D50B4F-5C7B-475A-B349-7F6C2FE550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graphicEl>
                                              <a:dgm id="{41D50B4F-5C7B-475A-B349-7F6C2FE550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C2B6C3-B54A-45C4-98BE-417A53CF7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graphicEl>
                                              <a:dgm id="{59C2B6C3-B54A-45C4-98BE-417A53CF7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graphicEl>
                                              <a:dgm id="{59C2B6C3-B54A-45C4-98BE-417A53CF7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FC253AB-8C52-476A-BC53-1EBDC7F633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graphicEl>
                                              <a:dgm id="{7FC253AB-8C52-476A-BC53-1EBDC7F633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graphicEl>
                                              <a:dgm id="{7FC253AB-8C52-476A-BC53-1EBDC7F633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5836FF0-E0A3-4384-93F2-6A0072C765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graphicEl>
                                              <a:dgm id="{A5836FF0-E0A3-4384-93F2-6A0072C765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graphicEl>
                                              <a:dgm id="{A5836FF0-E0A3-4384-93F2-6A0072C765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3DFE09-C498-4167-8780-058221493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graphicEl>
                                              <a:dgm id="{983DFE09-C498-4167-8780-058221493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graphicEl>
                                              <a:dgm id="{983DFE09-C498-4167-8780-058221493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AC11268-8C77-4BA3-BE44-7CE119052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graphicEl>
                                              <a:dgm id="{BAC11268-8C77-4BA3-BE44-7CE119052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graphicEl>
                                              <a:dgm id="{BAC11268-8C77-4BA3-BE44-7CE119052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DAB8835-1369-496A-9612-AA3080AF7B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graphicEl>
                                              <a:dgm id="{3DAB8835-1369-496A-9612-AA3080AF7B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graphicEl>
                                              <a:dgm id="{3DAB8835-1369-496A-9612-AA3080AF7B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C435242-96D9-46A9-AEA8-8AEB6885E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graphicEl>
                                              <a:dgm id="{0C435242-96D9-46A9-AEA8-8AEB6885E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dgm id="{0C435242-96D9-46A9-AEA8-8AEB6885E3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9E50B0E-54CE-4877-93C0-BC320D8FF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graphicEl>
                                              <a:dgm id="{99E50B0E-54CE-4877-93C0-BC320D8FF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graphicEl>
                                              <a:dgm id="{99E50B0E-54CE-4877-93C0-BC320D8FF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B2269FC-7597-4303-9800-2EB222C01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graphicEl>
                                              <a:dgm id="{6B2269FC-7597-4303-9800-2EB222C01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graphicEl>
                                              <a:dgm id="{6B2269FC-7597-4303-9800-2EB222C01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Rectangle 391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89C6B508-0B2C-4D80-99F6-BC8C9C693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EA54034F-F9B1-4048-9AEF-C7AB99053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F583F029-E06B-49B5-9779-2E8CEFD77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8" name="Rectangle 397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9F4726-5D93-63BE-C315-675F92136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220" y="615621"/>
            <a:ext cx="4980020" cy="443657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  <a:latin typeface="+mn-lt"/>
              </a:rPr>
              <a:t>Questions to ask yourself </a:t>
            </a:r>
          </a:p>
        </p:txBody>
      </p:sp>
      <p:grpSp>
        <p:nvGrpSpPr>
          <p:cNvPr id="400" name="Graphic 38">
            <a:extLst>
              <a:ext uri="{FF2B5EF4-FFF2-40B4-BE49-F238E27FC236}">
                <a16:creationId xmlns:a16="http://schemas.microsoft.com/office/drawing/2014/main" id="{6B67BE95-96EF-433C-9F29-B0732AA6B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17004"/>
            <a:ext cx="1370098" cy="508993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AD324976-1596-4B76-A61C-5626816B2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C44DEF24-FB22-48A2-8257-B97AD7E1A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4" name="Graphic 4">
            <a:extLst>
              <a:ext uri="{FF2B5EF4-FFF2-40B4-BE49-F238E27FC236}">
                <a16:creationId xmlns:a16="http://schemas.microsoft.com/office/drawing/2014/main" id="{D6E8B984-55B9-4A62-A043-997D00F0A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445529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D4FAF4A8-82EB-4F6F-B601-43EBF0BD1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26F2473F-E069-4558-9B41-E285BBE03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FC9A4A76-2C9F-486C-9663-6A30A022DE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88431DC7-D4CB-479A-AFA4-5B0C597A2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30755DA1-6F28-4612-A4A7-B915468C6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4616ED79-5475-49E6-A5FE-8D9DB12FB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21DCEB47-7140-4682-8DBF-7667BE28F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EA931BD3-5A56-42F2-B6B5-647B28D1C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820E4C8E-4190-498D-9556-6DA668A81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54B2F30F-0B57-4D60-A087-CD6A471F6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FC5E8C73-ED41-4214-AEE6-3C5F49384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B1F94534-FE3E-476C-870B-E714E4A66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8DE6C1B0-4D58-4937-B2B7-B1207CA18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9" name="Graphic 4">
            <a:extLst>
              <a:ext uri="{FF2B5EF4-FFF2-40B4-BE49-F238E27FC236}">
                <a16:creationId xmlns:a16="http://schemas.microsoft.com/office/drawing/2014/main" id="{DDFA5A3F-B050-4826-ACB4-F634DD12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445529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C45D7489-248E-4EB2-A887-30A9C396E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AB6BF832-C29A-4992-8772-6B33118C5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5E06C84D-D026-40FC-A1FB-0482450B6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32D9620B-AA48-430C-BACC-01BF1B128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0C7842E4-3E00-4846-B285-345F6B324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F120E203-7898-4AE9-A9E5-F5C364415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06A5C8C3-E77D-410A-8D95-0B15B8E61D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8E9CE1FB-B266-47D2-A0AC-79D1DDBAA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B8862FCB-5370-44C9-803F-017FF893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D1EC218E-7E2A-4304-96EA-1A7AA046E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C6904051-0B1B-4340-8A1F-FC345A500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8D8B68CD-1F5B-4E19-A474-4290A7386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A219F1BA-F2AD-4C0B-B881-AF7702BFA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381" name="Content Placeholder 2">
            <a:extLst>
              <a:ext uri="{FF2B5EF4-FFF2-40B4-BE49-F238E27FC236}">
                <a16:creationId xmlns:a16="http://schemas.microsoft.com/office/drawing/2014/main" id="{2088FBE3-BC01-36A3-CADF-05B1301190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435149"/>
              </p:ext>
            </p:extLst>
          </p:nvPr>
        </p:nvGraphicFramePr>
        <p:xfrm>
          <a:off x="5652460" y="627444"/>
          <a:ext cx="6333295" cy="5773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c 4" descr="Questions outline">
            <a:extLst>
              <a:ext uri="{FF2B5EF4-FFF2-40B4-BE49-F238E27FC236}">
                <a16:creationId xmlns:a16="http://schemas.microsoft.com/office/drawing/2014/main" id="{353FB24E-C388-D924-932D-6862A64FD9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6120" y="8272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graphicEl>
                                              <a:dgm id="{E0229CE7-6857-854D-8522-BF2E2CC55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1">
                                            <p:graphicEl>
                                              <a:dgm id="{E0229CE7-6857-854D-8522-BF2E2CC55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1">
                                            <p:graphicEl>
                                              <a:dgm id="{E0229CE7-6857-854D-8522-BF2E2CC55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graphicEl>
                                              <a:dgm id="{8BAC91F5-5588-1B47-835F-E4E90A48D6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1">
                                            <p:graphicEl>
                                              <a:dgm id="{8BAC91F5-5588-1B47-835F-E4E90A48D6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1">
                                            <p:graphicEl>
                                              <a:dgm id="{8BAC91F5-5588-1B47-835F-E4E90A48D6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graphicEl>
                                              <a:dgm id="{C84F48AD-1C32-A943-98F6-6485001AEF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1">
                                            <p:graphicEl>
                                              <a:dgm id="{C84F48AD-1C32-A943-98F6-6485001AEF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1">
                                            <p:graphicEl>
                                              <a:dgm id="{C84F48AD-1C32-A943-98F6-6485001AEF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graphicEl>
                                              <a:dgm id="{5F2B5027-018A-F548-B7FF-D0890FE1E9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1">
                                            <p:graphicEl>
                                              <a:dgm id="{5F2B5027-018A-F548-B7FF-D0890FE1E9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1">
                                            <p:graphicEl>
                                              <a:dgm id="{5F2B5027-018A-F548-B7FF-D0890FE1E9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81" grpId="0">
        <p:bldSub>
          <a:bldDgm bld="one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0D48B-60C5-6174-4136-819B54DCA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7" name="Rectangle 436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36AB285A-81F9-42F0-A9FD-0058EB46E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A08FF3E0-ABFD-4639-B6D5-59DC3C504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05F28668-2B20-456B-B40F-9496D0A015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345261A6-F525-4DE2-99D5-BD04602D34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41" name="Group 440">
              <a:extLst>
                <a:ext uri="{FF2B5EF4-FFF2-40B4-BE49-F238E27FC236}">
                  <a16:creationId xmlns:a16="http://schemas.microsoft.com/office/drawing/2014/main" id="{5726B9BC-5A36-4E2B-ACA8-E750DAF63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442" name="Group 441">
                <a:extLst>
                  <a:ext uri="{FF2B5EF4-FFF2-40B4-BE49-F238E27FC236}">
                    <a16:creationId xmlns:a16="http://schemas.microsoft.com/office/drawing/2014/main" id="{D3D8668E-61B9-48EF-9EBA-555647BA6D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446" name="Freeform: Shape 445">
                  <a:extLst>
                    <a:ext uri="{FF2B5EF4-FFF2-40B4-BE49-F238E27FC236}">
                      <a16:creationId xmlns:a16="http://schemas.microsoft.com/office/drawing/2014/main" id="{3B5CB98A-8493-4791-B351-0BC590BB9ACC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7" name="Freeform: Shape 446">
                  <a:extLst>
                    <a:ext uri="{FF2B5EF4-FFF2-40B4-BE49-F238E27FC236}">
                      <a16:creationId xmlns:a16="http://schemas.microsoft.com/office/drawing/2014/main" id="{4CA2FB47-60A5-434E-9BA4-1FF65518A12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43" name="Group 442">
                <a:extLst>
                  <a:ext uri="{FF2B5EF4-FFF2-40B4-BE49-F238E27FC236}">
                    <a16:creationId xmlns:a16="http://schemas.microsoft.com/office/drawing/2014/main" id="{406D9D90-1212-40FF-BAB0-8A661FC855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5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444" name="Freeform: Shape 443">
                  <a:extLst>
                    <a:ext uri="{FF2B5EF4-FFF2-40B4-BE49-F238E27FC236}">
                      <a16:creationId xmlns:a16="http://schemas.microsoft.com/office/drawing/2014/main" id="{903898C6-CE98-4636-8CE5-5172BD2B9BB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5" name="Freeform: Shape 444">
                  <a:extLst>
                    <a:ext uri="{FF2B5EF4-FFF2-40B4-BE49-F238E27FC236}">
                      <a16:creationId xmlns:a16="http://schemas.microsoft.com/office/drawing/2014/main" id="{F5326F39-37DB-4935-9AD9-746655D5DD0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pic>
        <p:nvPicPr>
          <p:cNvPr id="6" name="v15044gf0000cm73cvfog65jouicimgg">
            <a:hlinkClick r:id="" action="ppaction://media"/>
            <a:extLst>
              <a:ext uri="{FF2B5EF4-FFF2-40B4-BE49-F238E27FC236}">
                <a16:creationId xmlns:a16="http://schemas.microsoft.com/office/drawing/2014/main" id="{BCBF703D-1017-6417-8133-0E9A7398ED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277" y="1092516"/>
            <a:ext cx="2986558" cy="5309441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52F823FB-E56D-D073-2A87-D0FC04F62BA8}"/>
              </a:ext>
            </a:extLst>
          </p:cNvPr>
          <p:cNvSpPr txBox="1"/>
          <p:nvPr/>
        </p:nvSpPr>
        <p:spPr>
          <a:xfrm>
            <a:off x="5040277" y="1346887"/>
            <a:ext cx="6332574" cy="4979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rgbClr val="202020"/>
                </a:solidFill>
              </a:defRPr>
            </a:pPr>
            <a:endParaRPr kumimoji="1" lang="en-US" altLang="zh-CN" dirty="0">
              <a:solidFill>
                <a:schemeClr val="bg1">
                  <a:alpha val="80000"/>
                </a:schemeClr>
              </a:solidFill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420D6477-DD88-3218-E88B-32411248D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2103399"/>
              </p:ext>
            </p:extLst>
          </p:nvPr>
        </p:nvGraphicFramePr>
        <p:xfrm>
          <a:off x="3726688" y="23447"/>
          <a:ext cx="9205441" cy="6834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32E10C8-29B4-AE0F-DB93-D0EF575FF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" y="23447"/>
            <a:ext cx="6140449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>
                <a:solidFill>
                  <a:srgbClr val="202020"/>
                </a:solidFill>
              </a:defRPr>
            </a:pPr>
            <a:r>
              <a:rPr lang="en-US" sz="4000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Confirmation Bia</a:t>
            </a:r>
            <a:r>
              <a:rPr lang="en-US" sz="4000" kern="1200" dirty="0">
                <a:latin typeface="+mn-lt"/>
                <a:ea typeface="+mj-ea"/>
                <a:cs typeface="+mj-cs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65650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D7821CB-B070-2E44-8E84-3ED797A948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graphicEl>
                                              <a:dgm id="{CD7821CB-B070-2E44-8E84-3ED797A948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graphicEl>
                                              <a:dgm id="{CD7821CB-B070-2E44-8E84-3ED797A948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70DE0EF-C713-7A4F-8193-907954B417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graphicEl>
                                              <a:dgm id="{470DE0EF-C713-7A4F-8193-907954B417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graphicEl>
                                              <a:dgm id="{470DE0EF-C713-7A4F-8193-907954B417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943074E-8308-5740-BFAB-1489ECC489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graphicEl>
                                              <a:dgm id="{0943074E-8308-5740-BFAB-1489ECC489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graphicEl>
                                              <a:dgm id="{0943074E-8308-5740-BFAB-1489ECC489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F710FF1-5B54-4B4C-98A3-F1FEE7DD0C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graphicEl>
                                              <a:dgm id="{6F710FF1-5B54-4B4C-98A3-F1FEE7DD0C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graphicEl>
                                              <a:dgm id="{6F710FF1-5B54-4B4C-98A3-F1FEE7DD0C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7D9271E-E3C4-C544-BCB9-21B0CD6FE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graphicEl>
                                              <a:dgm id="{C7D9271E-E3C4-C544-BCB9-21B0CD6FE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graphicEl>
                                              <a:dgm id="{C7D9271E-E3C4-C544-BCB9-21B0CD6FE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B8DF6-9A0B-B92F-A67B-29AC6DBB9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1E191547-FD97-7A4D-2DA3-324A8D825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3EE6D27-85C7-4B41-FB7B-51DA925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09" y="1187311"/>
            <a:ext cx="5089552" cy="44833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79A5D53-7760-59CA-E193-C8A9CB78F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301" y="1178924"/>
            <a:ext cx="5089552" cy="4483379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7C4D6A9-9BCB-724F-84A7-60DA1F849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787" y="1130846"/>
            <a:ext cx="5039475" cy="443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83" name="Graphic 38">
            <a:extLst>
              <a:ext uri="{FF2B5EF4-FFF2-40B4-BE49-F238E27FC236}">
                <a16:creationId xmlns:a16="http://schemas.microsoft.com/office/drawing/2014/main" id="{DEE89BC9-2193-F802-62EB-C52FA3636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40" y="1424181"/>
            <a:ext cx="1355538" cy="503582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88C3F31-3A4D-79FB-B9CA-B871F4235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61B070D-38D8-B4E5-09AA-D5443DE9B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7" name="Graphic 212">
            <a:extLst>
              <a:ext uri="{FF2B5EF4-FFF2-40B4-BE49-F238E27FC236}">
                <a16:creationId xmlns:a16="http://schemas.microsoft.com/office/drawing/2014/main" id="{6B46BF6E-8C16-9B22-F733-C0143CB2F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sp>
        <p:nvSpPr>
          <p:cNvPr id="89" name="Graphic 212">
            <a:extLst>
              <a:ext uri="{FF2B5EF4-FFF2-40B4-BE49-F238E27FC236}">
                <a16:creationId xmlns:a16="http://schemas.microsoft.com/office/drawing/2014/main" id="{6469492A-1F7C-8E8C-D2E5-B8C4D368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91" name="Graphic 4">
            <a:extLst>
              <a:ext uri="{FF2B5EF4-FFF2-40B4-BE49-F238E27FC236}">
                <a16:creationId xmlns:a16="http://schemas.microsoft.com/office/drawing/2014/main" id="{19E9A4CA-2B82-F0B8-9F2D-E88597144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32680" y="5188771"/>
            <a:ext cx="1076787" cy="1076789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7A00B07-F995-F612-9280-A6D6A7417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42B8631-8AA8-0CFF-79D4-EE8DB668F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096F5B0-EDDE-D217-373D-8293748DD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CB81583-02D3-706F-7E67-CE901D536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A3BD125-B771-5979-722E-3A8A6DBB3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CFACF53-55A3-F2ED-6D61-73A1437B1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8EB1878-5517-7CA7-7B79-067807DD6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DD8D3B9-A40A-1A7E-0012-18ACF255F9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0CFC839-9F01-5BF6-0FBE-1BC17B7B64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29FD2E7F-3665-4584-6D1C-A33D8394A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BC2B70F-A1C6-DABF-F360-50C02BD5AE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CFB2588-42B1-EA86-A66A-3F3912D0FB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9823204-44F8-3096-F3BB-7C94DF24C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7CFA1-18C0-07FB-B352-C8EA444EC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5066" y="746223"/>
            <a:ext cx="4974771" cy="4920241"/>
          </a:xfrm>
        </p:spPr>
        <p:txBody>
          <a:bodyPr>
            <a:normAutofit/>
          </a:bodyPr>
          <a:lstStyle/>
          <a:p>
            <a:pPr marL="0" indent="0">
              <a:buNone/>
              <a:defRPr>
                <a:solidFill>
                  <a:srgbClr val="202020"/>
                </a:solidFill>
              </a:defRPr>
            </a:pPr>
            <a:r>
              <a:rPr lang="en-US" b="1" dirty="0">
                <a:solidFill>
                  <a:srgbClr val="202020"/>
                </a:solidFill>
              </a:rPr>
              <a:t>‘A student, Alex, has been accused of cheating on his Biology GCSE exam’</a:t>
            </a:r>
          </a:p>
          <a:p>
            <a:pPr marL="0" indent="0">
              <a:buNone/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</a:rPr>
              <a:t>Here’s what we know:</a:t>
            </a: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</a:rPr>
              <a:t>Alex improved dramatically from the last exam</a:t>
            </a: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</a:rPr>
              <a:t>A phone was found in his backpack</a:t>
            </a: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</a:rPr>
              <a:t>A student claims Alex looked at something in the exam</a:t>
            </a:r>
          </a:p>
          <a:p>
            <a:pPr algn="ctr">
              <a:buFontTx/>
              <a:buChar char="-"/>
              <a:defRPr>
                <a:solidFill>
                  <a:srgbClr val="202020"/>
                </a:solidFill>
              </a:defRPr>
            </a:pPr>
            <a:endParaRPr lang="en-US" sz="3500" b="1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EC9E51-4589-22CD-E050-0EDB24267CF6}"/>
              </a:ext>
            </a:extLst>
          </p:cNvPr>
          <p:cNvGrpSpPr/>
          <p:nvPr/>
        </p:nvGrpSpPr>
        <p:grpSpPr>
          <a:xfrm>
            <a:off x="6626809" y="5384520"/>
            <a:ext cx="5080653" cy="766934"/>
            <a:chOff x="0" y="60059"/>
            <a:chExt cx="2761916" cy="779173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EC0A8BA-BC96-F6DF-FDF2-6AE0F7068D3C}"/>
                </a:ext>
              </a:extLst>
            </p:cNvPr>
            <p:cNvSpPr/>
            <p:nvPr/>
          </p:nvSpPr>
          <p:spPr>
            <a:xfrm>
              <a:off x="0" y="60059"/>
              <a:ext cx="2761916" cy="77917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86F58860-E7E9-BE73-BA14-E627AAD161C0}"/>
                </a:ext>
              </a:extLst>
            </p:cNvPr>
            <p:cNvSpPr txBox="1"/>
            <p:nvPr/>
          </p:nvSpPr>
          <p:spPr>
            <a:xfrm>
              <a:off x="38036" y="98095"/>
              <a:ext cx="2685844" cy="7031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</a:rPr>
                <a:t>Guilty or Not Guilty?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F4DDDDC-3FAB-ACE5-C7DC-6E5988A5A942}"/>
              </a:ext>
            </a:extLst>
          </p:cNvPr>
          <p:cNvSpPr/>
          <p:nvPr/>
        </p:nvSpPr>
        <p:spPr>
          <a:xfrm>
            <a:off x="742205" y="1164420"/>
            <a:ext cx="5015157" cy="45284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373971-23A5-05A2-6FD8-580411B13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529" y="2881146"/>
            <a:ext cx="2008507" cy="914565"/>
          </a:xfrm>
        </p:spPr>
        <p:txBody>
          <a:bodyPr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  <a:latin typeface="+mn-lt"/>
              </a:rPr>
              <a:t>Activity</a:t>
            </a:r>
          </a:p>
        </p:txBody>
      </p:sp>
      <p:pic>
        <p:nvPicPr>
          <p:cNvPr id="9" name="Graphic 8" descr="List outline">
            <a:extLst>
              <a:ext uri="{FF2B5EF4-FFF2-40B4-BE49-F238E27FC236}">
                <a16:creationId xmlns:a16="http://schemas.microsoft.com/office/drawing/2014/main" id="{B49FAAC2-F879-8475-143F-5FED3DC077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25643" y="14236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7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37E4E-9AD6-F661-B217-F53361332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B755BC43-0383-284D-CDC3-FEAF3D27A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F1D56D3D-2D6E-3FF2-62BB-4B80F7989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CA2EB30D-681F-690D-0B1C-FC387D12F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D2DDAD3B-D7C6-9665-8938-D786C208E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3F611D07-E20C-E5FD-09CC-A76E5CA5C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67DA8BC1-EDC6-EC3D-DD6E-73195E7A5C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B7EE4D5A-ED21-1BCE-BA07-7B4C1C4D1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81E34586-5D55-FCB4-759E-B9AF6DA3B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8F15D8FE-312D-97DE-9A17-43205C7E92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8D12FBD7-5883-1929-D67E-6C68BC3A0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11FE46C1-5736-4F19-7529-D9F93B1AF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CBB2D44E-BBE7-B896-96AA-C4C6B96587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A5BF80CE-D7E4-03E5-3AC2-2B19A238D1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1D338AE8-CD13-DF1E-65D4-87D0731DA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05F01711-63AC-0328-A7E5-D2CB0D4168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8787CDB0-2616-3DE8-D083-01B89CFC0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7F370E39-62D5-AB02-3516-EA4A81EE9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543FB7CF-CEAD-6F0F-2E49-48FD4B1417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B89E638F-5E34-4DD5-D43C-826C53FB3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75CF11CC-8C28-B0A4-FE95-74EE1F82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A7D5F8E-E33A-5AA5-D734-8518938C3FA0}"/>
              </a:ext>
            </a:extLst>
          </p:cNvPr>
          <p:cNvGrpSpPr/>
          <p:nvPr/>
        </p:nvGrpSpPr>
        <p:grpSpPr>
          <a:xfrm>
            <a:off x="2738402" y="5831687"/>
            <a:ext cx="6703428" cy="779173"/>
            <a:chOff x="0" y="60059"/>
            <a:chExt cx="2761916" cy="779173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330D1940-ADCF-6B90-62C3-96E231C8C05B}"/>
                </a:ext>
              </a:extLst>
            </p:cNvPr>
            <p:cNvSpPr/>
            <p:nvPr/>
          </p:nvSpPr>
          <p:spPr>
            <a:xfrm>
              <a:off x="0" y="60059"/>
              <a:ext cx="2761916" cy="77917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13FE2E2D-14DD-42ED-BB1D-5E4539A94776}"/>
                </a:ext>
              </a:extLst>
            </p:cNvPr>
            <p:cNvSpPr txBox="1"/>
            <p:nvPr/>
          </p:nvSpPr>
          <p:spPr>
            <a:xfrm>
              <a:off x="38036" y="98095"/>
              <a:ext cx="2685844" cy="7031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Guilty or Not Guilty?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3F0E8D6-9598-C927-187F-A89A91653FEE}"/>
              </a:ext>
            </a:extLst>
          </p:cNvPr>
          <p:cNvSpPr/>
          <p:nvPr/>
        </p:nvSpPr>
        <p:spPr>
          <a:xfrm>
            <a:off x="1215237" y="205496"/>
            <a:ext cx="10410910" cy="5335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sz="24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628482-9B2E-2419-4C60-C04F9E37F820}"/>
              </a:ext>
            </a:extLst>
          </p:cNvPr>
          <p:cNvSpPr txBox="1">
            <a:spLocks/>
          </p:cNvSpPr>
          <p:nvPr/>
        </p:nvSpPr>
        <p:spPr>
          <a:xfrm>
            <a:off x="1413117" y="555945"/>
            <a:ext cx="10775459" cy="49202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‘A student, Alex, has been accused of cheating on his Biology GCSE exam’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More evidence is being revealed:</a:t>
            </a: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Alex was seen whispering during the exam</a:t>
            </a: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The phone in his bag was turned off</a:t>
            </a: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Alex has been working with a tutor prior</a:t>
            </a: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Alex was whispering for a tissue in the exam</a:t>
            </a: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No exam answers were found on the phone</a:t>
            </a: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Alex searched exam-related topics the night before</a:t>
            </a: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26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732230-6B83-1163-AE55-36FEA74F0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3BD42C3E-D549-CF98-44E4-946CCB260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00FC41E7-FA00-9605-6241-372D44892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A495DEC0-0D4B-D491-CF93-C835A630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A39B6131-67F1-64BD-E74B-6BEF1B870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173ABA48-5305-29D5-D577-6F3B822E3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92EB46E4-F316-038B-5893-D6CF0B9B3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68A27504-241F-871F-91EB-711F2DDA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F0808878-8429-47AB-DB68-CFAE685C9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6FCD4D7B-AA77-2C07-A750-1DD7190EE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72F2066D-CE77-B423-635E-3D85405F41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B39B3F21-1932-618A-210D-179B022EB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B60E078C-DFD8-674D-4A63-4F9E2061C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2F5652E5-B37F-4BB4-B8CB-D687EEC774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F7409B6A-2268-55C1-C7F6-0B0887B1ED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2DEB4FC6-167F-ECF8-8EE5-33422AB14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849CF21A-956B-89D9-6388-2B98ABDC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EA4F0057-68E5-C1BA-C7E3-FF0A3BD7B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266B8E0D-E127-5EA5-CF3B-F281AD53D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FDBEEC3F-FC86-BBB1-5375-EF101A77A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4E3B0537-9161-C604-FB3E-D5747BC25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3A8FB04-D110-EE0B-4A98-4F485D7041F4}"/>
              </a:ext>
            </a:extLst>
          </p:cNvPr>
          <p:cNvGrpSpPr/>
          <p:nvPr/>
        </p:nvGrpSpPr>
        <p:grpSpPr>
          <a:xfrm>
            <a:off x="2400198" y="5748240"/>
            <a:ext cx="7391604" cy="1111278"/>
            <a:chOff x="-70177" y="140123"/>
            <a:chExt cx="2761916" cy="779938"/>
          </a:xfrm>
          <a:solidFill>
            <a:schemeClr val="accent6">
              <a:lumMod val="75000"/>
            </a:schemeClr>
          </a:solidFill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CBED00C-C5B3-E035-F324-0BC1AAE74B1E}"/>
                </a:ext>
              </a:extLst>
            </p:cNvPr>
            <p:cNvSpPr/>
            <p:nvPr/>
          </p:nvSpPr>
          <p:spPr>
            <a:xfrm>
              <a:off x="-70177" y="140888"/>
              <a:ext cx="2761916" cy="779173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B9D77A00-E098-A96A-EB0F-00C568F7E6B5}"/>
                </a:ext>
              </a:extLst>
            </p:cNvPr>
            <p:cNvSpPr txBox="1"/>
            <p:nvPr/>
          </p:nvSpPr>
          <p:spPr>
            <a:xfrm>
              <a:off x="-32141" y="140123"/>
              <a:ext cx="2685844" cy="65124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</a:rPr>
                <a:t>Confirmation bias affects our opinions </a:t>
              </a:r>
            </a:p>
            <a:p>
              <a:pPr algn="ctr"/>
              <a:r>
                <a:rPr lang="en-US" sz="3200" dirty="0">
                  <a:solidFill>
                    <a:schemeClr val="bg1"/>
                  </a:solidFill>
                </a:rPr>
                <a:t>and how we interpret new information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F17FCD3-E60C-B5CD-CD65-B9EC64F4F99F}"/>
              </a:ext>
            </a:extLst>
          </p:cNvPr>
          <p:cNvSpPr/>
          <p:nvPr/>
        </p:nvSpPr>
        <p:spPr>
          <a:xfrm>
            <a:off x="483317" y="205495"/>
            <a:ext cx="11463672" cy="5335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sz="24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4640B92-B622-7824-1477-53CFCB6CB37C}"/>
              </a:ext>
            </a:extLst>
          </p:cNvPr>
          <p:cNvSpPr>
            <a:spLocks noGrp="1"/>
          </p:cNvSpPr>
          <p:nvPr/>
        </p:nvSpPr>
        <p:spPr>
          <a:xfrm>
            <a:off x="841003" y="561527"/>
            <a:ext cx="10986010" cy="4626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  <a:defRPr>
                <a:solidFill>
                  <a:srgbClr val="202020"/>
                </a:solidFill>
              </a:defRPr>
            </a:pPr>
            <a:r>
              <a:rPr lang="en-US" sz="5100" dirty="0">
                <a:solidFill>
                  <a:srgbClr val="202020"/>
                </a:solidFill>
              </a:rPr>
              <a:t>‘A student, Alex, has been accused of cheating on his Biology GCSE exam’</a:t>
            </a:r>
            <a:endParaRPr lang="en-US" sz="5100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5100" dirty="0">
                <a:solidFill>
                  <a:srgbClr val="202020"/>
                </a:solidFill>
              </a:rPr>
              <a:t>Did you interpret the new evidence differently depending on your first choice?</a:t>
            </a: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5100" dirty="0">
                <a:solidFill>
                  <a:srgbClr val="202020"/>
                </a:solidFill>
              </a:rPr>
              <a:t>If you thought Guilty first, did innocent evidence seem weak?</a:t>
            </a: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5100" dirty="0">
                <a:solidFill>
                  <a:srgbClr val="202020"/>
                </a:solidFill>
              </a:rPr>
              <a:t>If you thought Not Guilty first, did suspicious evidence seem exaggerated?</a:t>
            </a:r>
          </a:p>
          <a:p>
            <a:pPr>
              <a:lnSpc>
                <a:spcPct val="110000"/>
              </a:lnSpc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5100" dirty="0">
                <a:solidFill>
                  <a:srgbClr val="202020"/>
                </a:solidFill>
              </a:rPr>
              <a:t>Who changed sides? Why?</a:t>
            </a:r>
          </a:p>
        </p:txBody>
      </p:sp>
    </p:spTree>
    <p:extLst>
      <p:ext uri="{BB962C8B-B14F-4D97-AF65-F5344CB8AC3E}">
        <p14:creationId xmlns:p14="http://schemas.microsoft.com/office/powerpoint/2010/main" val="240715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6C9EB-F23B-4674-B96D-E9837D93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1C24831E-9DB0-A6E2-5CE0-53FBDBB55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E3B276DE-38CC-BFEB-2CB1-6F22E7103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16482D16-48D4-EF5C-5DC9-DFC832FB6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721AEBB8-EA0C-51C1-A307-C4515E5A07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25290EDD-473F-9DC8-A281-FB112F3A5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77026C1A-F505-F899-8E16-F1048AC4A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8EF2D2A9-CA0F-30AB-C040-046091314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4CBF45D1-C76B-38FF-8DE3-00047637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A2318298-60F1-6699-66B0-5C411D71A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EB9AC248-BBAD-D750-5337-441AB3EF27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E6D54537-01E1-2E66-66F8-4E61668D3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E1621FE3-A2E5-F168-B045-F8BE9F03D9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1E59647E-7665-E2BA-C40D-AE67202591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B549AE44-D393-B42E-A8D6-8D85CEA827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74DE41A9-19F8-1A10-4292-E21943E50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C11422EF-2853-79B4-B673-C3B6F91E1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3A934595-69CD-4EAA-8E89-196C63AE85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728F8AAA-21A7-CA8F-DC1B-7A411CE94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C7BB5064-229D-CBB4-2513-5575250B7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55F9E5B1-FB0F-CE00-479A-982BADDC4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4DC265E-7806-158C-3CD3-9677C8700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137" y="554466"/>
            <a:ext cx="7567038" cy="5528487"/>
          </a:xfrm>
          <a:solidFill>
            <a:srgbClr val="DDEBF7"/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Alex’s case is now trending online</a:t>
            </a:r>
          </a:p>
          <a:p>
            <a:pPr marL="0" indent="0">
              <a:buNone/>
              <a:defRPr>
                <a:solidFill>
                  <a:srgbClr val="202020"/>
                </a:solidFill>
              </a:defRPr>
            </a:pPr>
            <a:endParaRPr lang="en-US" sz="3600" dirty="0">
              <a:solidFill>
                <a:schemeClr val="bg1"/>
              </a:solidFill>
            </a:endParaRP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Divide into two groups: </a:t>
            </a:r>
          </a:p>
          <a:p>
            <a:pPr lvl="1"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‘Pro-Guilty Feed’ </a:t>
            </a:r>
          </a:p>
          <a:p>
            <a:pPr lvl="1"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‘Pro-Innocent Feed’</a:t>
            </a:r>
          </a:p>
          <a:p>
            <a:pPr marL="457200" lvl="1" indent="0">
              <a:buNone/>
              <a:defRPr>
                <a:solidFill>
                  <a:srgbClr val="202020"/>
                </a:solidFill>
              </a:defRPr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Design 3 social media posts that would get the most engagement from your feed</a:t>
            </a:r>
          </a:p>
          <a:p>
            <a:pPr marL="0" indent="0">
              <a:buNone/>
              <a:defRPr>
                <a:solidFill>
                  <a:srgbClr val="202020"/>
                </a:solidFill>
              </a:defRPr>
            </a:pPr>
            <a:endParaRPr lang="en-US" sz="3200" dirty="0">
              <a:solidFill>
                <a:srgbClr val="202020"/>
              </a:solidFill>
            </a:endParaRPr>
          </a:p>
          <a:p>
            <a:pPr lvl="1"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 err="1">
                <a:solidFill>
                  <a:srgbClr val="202020"/>
                </a:solidFill>
              </a:rPr>
              <a:t>Eg.</a:t>
            </a:r>
            <a:r>
              <a:rPr lang="en-US" sz="3200" dirty="0">
                <a:solidFill>
                  <a:srgbClr val="202020"/>
                </a:solidFill>
              </a:rPr>
              <a:t> ”TOP STUDENT CAUGHT CHEATING!?”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E6DA53-D6BB-6C2E-46C9-DD2366E7EA17}"/>
              </a:ext>
            </a:extLst>
          </p:cNvPr>
          <p:cNvSpPr/>
          <p:nvPr/>
        </p:nvSpPr>
        <p:spPr>
          <a:xfrm>
            <a:off x="190757" y="1024052"/>
            <a:ext cx="4112789" cy="48092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25E34A-11E7-1C8B-606A-01C225793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98" y="3171909"/>
            <a:ext cx="2008507" cy="914565"/>
          </a:xfrm>
        </p:spPr>
        <p:txBody>
          <a:bodyPr>
            <a:norm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dirty="0">
                <a:solidFill>
                  <a:srgbClr val="202020"/>
                </a:solidFill>
                <a:latin typeface="+mn-lt"/>
              </a:rPr>
              <a:t>Activity</a:t>
            </a:r>
          </a:p>
        </p:txBody>
      </p:sp>
      <p:pic>
        <p:nvPicPr>
          <p:cNvPr id="9" name="Graphic 8" descr="List outline">
            <a:extLst>
              <a:ext uri="{FF2B5EF4-FFF2-40B4-BE49-F238E27FC236}">
                <a16:creationId xmlns:a16="http://schemas.microsoft.com/office/drawing/2014/main" id="{A926FA2D-F8EC-DF01-5469-5C0EA47042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21696" y="12932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7019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24670-200A-8527-14AB-BF2EEE678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E20EFCDE-8D83-67D4-5BA2-FC0AC327C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7E3ED447-1831-77CF-0051-E2A9BB555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9CC0C4B0-92E1-44F4-9D06-8D4C7D0E4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39732C01-DDB4-AB75-F447-FA1CDA702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5475C8A9-9419-AFDE-EE66-D09FD9B59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3B941BA2-37FB-E2F7-F9D2-08825F2E4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0D4D184B-B54B-6332-F55B-EEC5C5DDDC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A35DD1DA-1D2D-E8B4-3A29-A064724EA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FAD35370-ED1B-0D20-CF82-E58A5FA80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736C2D28-4657-D61E-E764-D89A1639F0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27E4CCFB-4FF4-960C-A0BC-DEF5A5DEC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18CE1C49-39A9-68E2-D98D-B426E77F49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FB2E3E4C-9B3E-3F93-8C85-EAF847D58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94D29F0A-5896-8479-FDE1-944D4C78F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E4155D90-1084-0868-5C73-D714708684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3B6895E-4DAB-D93D-7B65-559F6A9DEB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F97819CF-5EB4-659B-3A44-33349BB490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57CE3D5A-33A9-C25E-9531-FBF8505F4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FD530AB8-FEB0-E711-10DA-C54FBFECF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16F3D60C-5361-458B-AF08-792C37480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B31029-F24D-9BEA-3D39-E2B024F78937}"/>
              </a:ext>
            </a:extLst>
          </p:cNvPr>
          <p:cNvSpPr/>
          <p:nvPr/>
        </p:nvSpPr>
        <p:spPr>
          <a:xfrm>
            <a:off x="4387640" y="1721782"/>
            <a:ext cx="1708360" cy="150134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3133F9F-D8EE-C3A0-B955-B5AFD40C0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3922" y="1278717"/>
            <a:ext cx="10073617" cy="5147487"/>
          </a:xfrm>
          <a:solidFill>
            <a:srgbClr val="DDEBF7"/>
          </a:solidFill>
        </p:spPr>
        <p:txBody>
          <a:bodyPr>
            <a:normAutofit/>
          </a:bodyPr>
          <a:lstStyle/>
          <a:p>
            <a:pPr marL="0" indent="0">
              <a:buNone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Alex’s case is now trending online</a:t>
            </a: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If someone clicks one post, what will the algorithm show them next?</a:t>
            </a: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After a week, what would each group believe?</a:t>
            </a: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r>
              <a:rPr lang="en-US" sz="3200" dirty="0">
                <a:solidFill>
                  <a:srgbClr val="202020"/>
                </a:solidFill>
              </a:rPr>
              <a:t>Would both groups think they have all the facts?</a:t>
            </a:r>
          </a:p>
          <a:p>
            <a:pPr>
              <a:buFontTx/>
              <a:buChar char="-"/>
              <a:defRPr>
                <a:solidFill>
                  <a:srgbClr val="202020"/>
                </a:solidFill>
              </a:defRPr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7B2708-F749-2A34-90E9-2AC2B14FF230}"/>
              </a:ext>
            </a:extLst>
          </p:cNvPr>
          <p:cNvGrpSpPr/>
          <p:nvPr/>
        </p:nvGrpSpPr>
        <p:grpSpPr>
          <a:xfrm>
            <a:off x="1285342" y="4748044"/>
            <a:ext cx="9962210" cy="1294366"/>
            <a:chOff x="331719" y="60058"/>
            <a:chExt cx="2475831" cy="769525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11628B1B-35A9-B153-FA4B-5365B02FBCB3}"/>
                </a:ext>
              </a:extLst>
            </p:cNvPr>
            <p:cNvSpPr/>
            <p:nvPr/>
          </p:nvSpPr>
          <p:spPr>
            <a:xfrm>
              <a:off x="331719" y="88445"/>
              <a:ext cx="2475831" cy="741138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D820757F-5DED-69A5-2491-F23E4D264DA3}"/>
                </a:ext>
              </a:extLst>
            </p:cNvPr>
            <p:cNvSpPr txBox="1"/>
            <p:nvPr/>
          </p:nvSpPr>
          <p:spPr>
            <a:xfrm>
              <a:off x="331719" y="60058"/>
              <a:ext cx="2392161" cy="7411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</a:rPr>
                <a:t>Confirmation bias shapes how we interpret evidence.</a:t>
              </a:r>
            </a:p>
            <a:p>
              <a:pPr algn="ctr"/>
              <a:r>
                <a:rPr lang="en-US" sz="3200" dirty="0">
                  <a:solidFill>
                    <a:schemeClr val="bg1"/>
                  </a:solidFill>
                </a:rPr>
                <a:t>Algorithms decide how much of that evidence we see.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939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C5255-BE8F-CD4D-4B96-D45C85572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364">
            <a:extLst>
              <a:ext uri="{FF2B5EF4-FFF2-40B4-BE49-F238E27FC236}">
                <a16:creationId xmlns:a16="http://schemas.microsoft.com/office/drawing/2014/main" id="{3BD96102-1384-0FD2-E238-7AF121FA6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</p:txBody>
      </p:sp>
      <p:grpSp>
        <p:nvGrpSpPr>
          <p:cNvPr id="367" name="Graphic 38">
            <a:extLst>
              <a:ext uri="{FF2B5EF4-FFF2-40B4-BE49-F238E27FC236}">
                <a16:creationId xmlns:a16="http://schemas.microsoft.com/office/drawing/2014/main" id="{B91C9B6C-E7A1-ACA3-0478-BAC2BDB22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2912"/>
            <a:ext cx="1910252" cy="709660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4DDE9C77-AFD6-853A-34D9-F2BC29202B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23C6C473-B258-0F40-69EC-5E66278B4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1" name="Graphic 4">
            <a:extLst>
              <a:ext uri="{FF2B5EF4-FFF2-40B4-BE49-F238E27FC236}">
                <a16:creationId xmlns:a16="http://schemas.microsoft.com/office/drawing/2014/main" id="{B3707309-0FB1-BAF0-E578-4AE7AD25B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37426" y="2203010"/>
            <a:ext cx="975169" cy="975171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8D1E80A6-B331-51D6-DFBC-0C0F58D38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C3C22DE7-20CA-3FD4-5FC6-834F11C9D2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B513A38D-1892-0610-FE28-EC10DC43A2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CF0B382D-F3CB-8DA2-6A54-93A30033C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C672820F-A57A-DBA3-5B09-133607F102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473E4056-A9E8-ABAC-4296-F795FB9D34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F460FDCF-E00A-172A-18D1-0C5E10190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F115671F-2960-4514-C15E-E693C28AB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176104BF-6B84-A7D0-A8DA-0EA26DBDFC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90A54BA7-5EF9-B13C-8447-9EE5BEA4F1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3C9EE4D2-A377-C42C-82CB-84162E9AE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BC57D4AC-5897-2303-7557-BFD6AD4290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7693CFA4-EB65-12EE-951D-D303DD709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86" name="Oval 385">
            <a:extLst>
              <a:ext uri="{FF2B5EF4-FFF2-40B4-BE49-F238E27FC236}">
                <a16:creationId xmlns:a16="http://schemas.microsoft.com/office/drawing/2014/main" id="{6A6B24DF-60D5-EA25-5FA7-DC534F34D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363DFE3E-DB8F-E1BD-C6C6-88EF857CD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502" y="4752208"/>
            <a:ext cx="365021" cy="36502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05127C-02B1-B115-B601-CF79BD07E374}"/>
              </a:ext>
            </a:extLst>
          </p:cNvPr>
          <p:cNvSpPr/>
          <p:nvPr/>
        </p:nvSpPr>
        <p:spPr>
          <a:xfrm>
            <a:off x="4431927" y="1927654"/>
            <a:ext cx="1708360" cy="150134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58AFB1-F3D7-A3CD-56E2-C25B8EAC8F86}"/>
              </a:ext>
            </a:extLst>
          </p:cNvPr>
          <p:cNvSpPr/>
          <p:nvPr/>
        </p:nvSpPr>
        <p:spPr>
          <a:xfrm>
            <a:off x="1666420" y="957469"/>
            <a:ext cx="8937043" cy="49447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>
                  <a:srgbClr val="202020"/>
                </a:solidFill>
              </a:defRPr>
            </a:pPr>
            <a:r>
              <a:rPr lang="en-US" sz="4000" dirty="0">
                <a:solidFill>
                  <a:srgbClr val="202020"/>
                </a:solidFill>
              </a:rPr>
              <a:t>Wrap Up</a:t>
            </a:r>
          </a:p>
          <a:p>
            <a:pPr algn="ctr">
              <a:defRPr>
                <a:solidFill>
                  <a:srgbClr val="202020"/>
                </a:solidFill>
              </a:defRPr>
            </a:pPr>
            <a:endParaRPr lang="en-US" dirty="0"/>
          </a:p>
          <a:p>
            <a:pPr>
              <a:defRPr>
                <a:solidFill>
                  <a:srgbClr val="202020"/>
                </a:solidFill>
              </a:defRPr>
            </a:pPr>
            <a:r>
              <a:rPr lang="en-GB" sz="3200" kern="100" dirty="0">
                <a:solidFill>
                  <a:srgbClr val="20202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Imagine you watched five videos about aliens being real:</a:t>
            </a:r>
          </a:p>
          <a:p>
            <a:pPr algn="ctr">
              <a:defRPr>
                <a:solidFill>
                  <a:srgbClr val="202020"/>
                </a:solidFill>
              </a:defRPr>
            </a:pPr>
            <a:endParaRPr lang="en-GB" sz="3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  <a:defRPr>
                <a:solidFill>
                  <a:srgbClr val="202020"/>
                </a:solidFill>
              </a:defRPr>
            </a:pPr>
            <a:r>
              <a:rPr lang="en-GB" sz="3200" kern="100" dirty="0">
                <a:solidFill>
                  <a:srgbClr val="20202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might YouTube recommend next? 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  <a:defRPr>
                <a:solidFill>
                  <a:srgbClr val="202020"/>
                </a:solidFill>
              </a:defRPr>
            </a:pPr>
            <a:endParaRPr lang="en-GB" sz="3200" kern="100" dirty="0">
              <a:solidFill>
                <a:srgbClr val="20202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  <a:defRPr>
                <a:solidFill>
                  <a:srgbClr val="202020"/>
                </a:solidFill>
              </a:defRPr>
            </a:pPr>
            <a:r>
              <a:rPr lang="en-GB" sz="3200" kern="100" dirty="0">
                <a:solidFill>
                  <a:srgbClr val="20202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might that affect what you believe over time? </a:t>
            </a:r>
          </a:p>
          <a:p>
            <a:pPr algn="ctr">
              <a:defRPr>
                <a:solidFill>
                  <a:srgbClr val="202020"/>
                </a:solidFill>
              </a:defRPr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660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bf2ff9d-e249-40e2-b463-0b922d4f2f25}" enabled="1" method="Privileged" siteId="{fad277c9-c60a-4da1-b5f3-b3b8b34a82f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6002</TotalTime>
  <Words>1197</Words>
  <Application>Microsoft Macintosh PowerPoint</Application>
  <PresentationFormat>Widescreen</PresentationFormat>
  <Paragraphs>220</Paragraphs>
  <Slides>48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First Impressions:  real or fake?</vt:lpstr>
      <vt:lpstr>Henry VIII was arrested for drink driving</vt:lpstr>
      <vt:lpstr>Zombies took over Mexico City last year </vt:lpstr>
      <vt:lpstr>Birds are actually drones</vt:lpstr>
      <vt:lpstr>Sugary drinks rot your teeth</vt:lpstr>
      <vt:lpstr>Germany loves vending machines filled with sausages  </vt:lpstr>
      <vt:lpstr>The banks are keeping moneymaking secrets from us</vt:lpstr>
      <vt:lpstr>Queen Elizabeth II passed away in 2016</vt:lpstr>
      <vt:lpstr>You can get free unlimited Robux</vt:lpstr>
      <vt:lpstr>Reading makes you live longer</vt:lpstr>
      <vt:lpstr>Dogs now compete in Olympic Powerlifting</vt:lpstr>
      <vt:lpstr>       Fake – what do they share?</vt:lpstr>
      <vt:lpstr>       True – what do they share?</vt:lpstr>
      <vt:lpstr>Manipulation Tactics</vt:lpstr>
      <vt:lpstr>Physical </vt:lpstr>
      <vt:lpstr>Emotional</vt:lpstr>
      <vt:lpstr> </vt:lpstr>
      <vt:lpstr>PowerPoint Presentation</vt:lpstr>
      <vt:lpstr>Why?</vt:lpstr>
      <vt:lpstr>PowerPoint Presentation</vt:lpstr>
      <vt:lpstr>User-Generated vs Journalism</vt:lpstr>
      <vt:lpstr>     Activity</vt:lpstr>
      <vt:lpstr>Journalism Code  of Conduct</vt:lpstr>
      <vt:lpstr>Source Verification </vt:lpstr>
      <vt:lpstr>Fact Checking</vt:lpstr>
      <vt:lpstr>Expert Consultation </vt:lpstr>
      <vt:lpstr>Ethical Standards</vt:lpstr>
      <vt:lpstr>Remember: CRAPPY </vt:lpstr>
      <vt:lpstr>PowerPoint Presentation</vt:lpstr>
      <vt:lpstr>Activity</vt:lpstr>
      <vt:lpstr>PowerPoint Presentation</vt:lpstr>
      <vt:lpstr>Algorithms</vt:lpstr>
      <vt:lpstr>“How did I end up here?”</vt:lpstr>
      <vt:lpstr>Activity</vt:lpstr>
      <vt:lpstr>PowerPoint Presentation</vt:lpstr>
      <vt:lpstr>PowerPoint Presentation</vt:lpstr>
      <vt:lpstr>PowerPoint Presentation</vt:lpstr>
      <vt:lpstr>How do these make you feel?</vt:lpstr>
      <vt:lpstr>Questions to ask yourself </vt:lpstr>
      <vt:lpstr>Confirmation Bias</vt:lpstr>
      <vt:lpstr>Activity</vt:lpstr>
      <vt:lpstr>PowerPoint Presentation</vt:lpstr>
      <vt:lpstr>PowerPoint Presentation</vt:lpstr>
      <vt:lpstr>Activity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BYRNE, Naomi</dc:creator>
  <cp:lastModifiedBy>ALI, Wajid</cp:lastModifiedBy>
  <cp:revision>50</cp:revision>
  <dcterms:created xsi:type="dcterms:W3CDTF">2026-10-19T14:24:43Z</dcterms:created>
  <dcterms:modified xsi:type="dcterms:W3CDTF">2026-11-04T17:02:19Z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Theme:10</vt:lpwstr>
  </property>
  <property fmtid="{D5CDD505-2E9C-101B-9397-08002B2CF9AE}" pid="3" name="ClassificationContentMarkingFooterText">
    <vt:lpwstr>OFFICIAL - FOR PUBLIC RELEASE</vt:lpwstr>
  </property>
  <property fmtid="{D5CDD505-2E9C-101B-9397-08002B2CF9AE}" pid="4" name="ClassificationContentMarkingHeaderLocations">
    <vt:lpwstr>Office Theme:9</vt:lpwstr>
  </property>
  <property fmtid="{D5CDD505-2E9C-101B-9397-08002B2CF9AE}" pid="5" name="ClassificationContentMarkingHeaderText">
    <vt:lpwstr>OFFICIAL - FOR PUBLIC RELEASE</vt:lpwstr>
  </property>
</Properties>
</file>